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1" r:id="rId1"/>
  </p:sldMasterIdLst>
  <p:notesMasterIdLst>
    <p:notesMasterId r:id="rId24"/>
  </p:notesMasterIdLst>
  <p:sldIdLst>
    <p:sldId id="256" r:id="rId2"/>
    <p:sldId id="257" r:id="rId3"/>
    <p:sldId id="259" r:id="rId4"/>
    <p:sldId id="293" r:id="rId5"/>
    <p:sldId id="285" r:id="rId6"/>
    <p:sldId id="261" r:id="rId7"/>
    <p:sldId id="263" r:id="rId8"/>
    <p:sldId id="286" r:id="rId9"/>
    <p:sldId id="292" r:id="rId10"/>
    <p:sldId id="291" r:id="rId11"/>
    <p:sldId id="290" r:id="rId12"/>
    <p:sldId id="289" r:id="rId13"/>
    <p:sldId id="288" r:id="rId14"/>
    <p:sldId id="287" r:id="rId15"/>
    <p:sldId id="264" r:id="rId16"/>
    <p:sldId id="297" r:id="rId17"/>
    <p:sldId id="296" r:id="rId18"/>
    <p:sldId id="298" r:id="rId19"/>
    <p:sldId id="299" r:id="rId20"/>
    <p:sldId id="300" r:id="rId21"/>
    <p:sldId id="301" r:id="rId22"/>
    <p:sldId id="279" r:id="rId23"/>
  </p:sldIdLst>
  <p:sldSz cx="9144000" cy="5143500" type="screen16x9"/>
  <p:notesSz cx="6858000" cy="9144000"/>
  <p:embeddedFontLst>
    <p:embeddedFont>
      <p:font typeface="Angsana New" pitchFamily="18" charset="-34"/>
      <p:regular r:id="rId25"/>
      <p:bold r:id="rId26"/>
      <p:italic r:id="rId27"/>
      <p:boldItalic r:id="rId28"/>
    </p:embeddedFont>
    <p:embeddedFont>
      <p:font typeface="Lato Light" charset="0"/>
      <p:regular r:id="rId29"/>
      <p:bold r:id="rId30"/>
      <p:italic r:id="rId31"/>
      <p:boldItalic r:id="rId32"/>
    </p:embeddedFont>
    <p:embeddedFont>
      <p:font typeface="Roboto Slab Light" charset="0"/>
      <p:regular r:id="rId33"/>
      <p:bold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97B874DB-3A43-4D7B-83F5-D71E0F843413}">
  <a:tblStyle styleId="{97B874DB-3A43-4D7B-83F5-D71E0F843413}" styleName="Table_0">
    <a:wholeTbl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>
        <p:scale>
          <a:sx n="100" d="100"/>
          <a:sy n="100" d="100"/>
        </p:scale>
        <p:origin x="-294" y="1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55164025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Shape 37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Shape 3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Shape 43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Shape 4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Shape 43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Shape 4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Shape 43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Shape 4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Shape 43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Shape 4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Shape 43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Shape 4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Shape 43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Shape 4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Shape 43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Shape 4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Shape 49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Shape 4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Shape 49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Shape 4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Shape 49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Shape 4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Shape 37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Shape 3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Shape 49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Shape 4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Shape 5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Shape 5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Shape 3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Shape 3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Shape 49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Shape 4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Shape 3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Shape 3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Shape 40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Shape 4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Shape 43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Shape 4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Shape 43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Shape 4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Shape 43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Shape 4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/>
          <p:nvPr/>
        </p:nvSpPr>
        <p:spPr>
          <a:xfrm>
            <a:off x="2630450" y="630150"/>
            <a:ext cx="3883200" cy="38832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" name="Shape 10"/>
          <p:cNvSpPr/>
          <p:nvPr/>
        </p:nvSpPr>
        <p:spPr>
          <a:xfrm>
            <a:off x="5430350" y="228600"/>
            <a:ext cx="1388100" cy="1388100"/>
          </a:xfrm>
          <a:prstGeom prst="ellipse">
            <a:avLst/>
          </a:prstGeom>
          <a:solidFill>
            <a:srgbClr val="FFB600">
              <a:alpha val="7962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" name="Shape 11"/>
          <p:cNvSpPr/>
          <p:nvPr/>
        </p:nvSpPr>
        <p:spPr>
          <a:xfrm>
            <a:off x="5908250" y="4660825"/>
            <a:ext cx="605400" cy="6054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" name="Shape 12"/>
          <p:cNvSpPr/>
          <p:nvPr/>
        </p:nvSpPr>
        <p:spPr>
          <a:xfrm>
            <a:off x="2706650" y="3872628"/>
            <a:ext cx="1097700" cy="1097700"/>
          </a:xfrm>
          <a:prstGeom prst="ellipse">
            <a:avLst/>
          </a:prstGeom>
          <a:solidFill>
            <a:srgbClr val="FC4540">
              <a:alpha val="7885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" name="Shape 13"/>
          <p:cNvSpPr/>
          <p:nvPr/>
        </p:nvSpPr>
        <p:spPr>
          <a:xfrm>
            <a:off x="2081693" y="771271"/>
            <a:ext cx="774600" cy="7746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" name="Shape 14"/>
          <p:cNvSpPr/>
          <p:nvPr/>
        </p:nvSpPr>
        <p:spPr>
          <a:xfrm>
            <a:off x="6513651" y="1616690"/>
            <a:ext cx="413400" cy="413400"/>
          </a:xfrm>
          <a:prstGeom prst="ellipse">
            <a:avLst/>
          </a:prstGeom>
          <a:solidFill>
            <a:srgbClr val="FC4540">
              <a:alpha val="7885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" name="Shape 15"/>
          <p:cNvSpPr/>
          <p:nvPr/>
        </p:nvSpPr>
        <p:spPr>
          <a:xfrm>
            <a:off x="2420475" y="3612044"/>
            <a:ext cx="336900" cy="3369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" name="Shape 16"/>
          <p:cNvSpPr/>
          <p:nvPr/>
        </p:nvSpPr>
        <p:spPr>
          <a:xfrm>
            <a:off x="2362484" y="1670132"/>
            <a:ext cx="213000" cy="2130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" name="Shape 17"/>
          <p:cNvSpPr/>
          <p:nvPr/>
        </p:nvSpPr>
        <p:spPr>
          <a:xfrm>
            <a:off x="6818460" y="1338692"/>
            <a:ext cx="93900" cy="939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" name="Shape 18"/>
          <p:cNvSpPr/>
          <p:nvPr/>
        </p:nvSpPr>
        <p:spPr>
          <a:xfrm>
            <a:off x="6163989" y="4374525"/>
            <a:ext cx="93900" cy="939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" name="Shape 19"/>
          <p:cNvSpPr/>
          <p:nvPr/>
        </p:nvSpPr>
        <p:spPr>
          <a:xfrm>
            <a:off x="2300611" y="990189"/>
            <a:ext cx="336767" cy="336767"/>
          </a:xfrm>
          <a:custGeom>
            <a:avLst/>
            <a:gdLst/>
            <a:ahLst/>
            <a:cxnLst/>
            <a:rect l="0" t="0" r="0" b="0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rgbClr val="02BDC7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20" name="Shape 20"/>
          <p:cNvGrpSpPr/>
          <p:nvPr/>
        </p:nvGrpSpPr>
        <p:grpSpPr>
          <a:xfrm>
            <a:off x="3001074" y="4182123"/>
            <a:ext cx="508850" cy="478710"/>
            <a:chOff x="5972700" y="2330200"/>
            <a:chExt cx="411625" cy="387275"/>
          </a:xfrm>
        </p:grpSpPr>
        <p:sp>
          <p:nvSpPr>
            <p:cNvPr id="21" name="Shape 21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0" t="0" r="0" b="0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" name="Shape 22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0" t="0" r="0" b="0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23" name="Shape 23"/>
          <p:cNvGrpSpPr/>
          <p:nvPr/>
        </p:nvGrpSpPr>
        <p:grpSpPr>
          <a:xfrm>
            <a:off x="5861767" y="506559"/>
            <a:ext cx="524974" cy="832144"/>
            <a:chOff x="6718575" y="2318625"/>
            <a:chExt cx="256950" cy="407375"/>
          </a:xfrm>
        </p:grpSpPr>
        <p:sp>
          <p:nvSpPr>
            <p:cNvPr id="24" name="Shape 24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25" name="Shape 25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26" name="Shape 26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0" t="0" r="0" b="0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27" name="Shape 27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28" name="Shape 28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0" t="0" r="0" b="0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29" name="Shape 29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30" name="Shape 30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0" t="0" r="0" b="0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31" name="Shape 31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0" t="0" r="0" b="0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sp>
        <p:nvSpPr>
          <p:cNvPr id="32" name="Shape 32"/>
          <p:cNvSpPr txBox="1">
            <a:spLocks noGrp="1"/>
          </p:cNvSpPr>
          <p:nvPr>
            <p:ph type="ctrTitle"/>
          </p:nvPr>
        </p:nvSpPr>
        <p:spPr>
          <a:xfrm>
            <a:off x="2757250" y="961350"/>
            <a:ext cx="3629400" cy="3220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>
            <a:endParaRPr/>
          </a:p>
        </p:txBody>
      </p:sp>
      <p:sp>
        <p:nvSpPr>
          <p:cNvPr id="33" name="Shape 33"/>
          <p:cNvSpPr/>
          <p:nvPr/>
        </p:nvSpPr>
        <p:spPr>
          <a:xfrm>
            <a:off x="2757246" y="861969"/>
            <a:ext cx="300900" cy="3009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4" name="Shape 34"/>
          <p:cNvSpPr/>
          <p:nvPr/>
        </p:nvSpPr>
        <p:spPr>
          <a:xfrm>
            <a:off x="3509928" y="4757334"/>
            <a:ext cx="213000" cy="2130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5" name="Shape 35"/>
          <p:cNvSpPr/>
          <p:nvPr/>
        </p:nvSpPr>
        <p:spPr>
          <a:xfrm>
            <a:off x="5494851" y="4374526"/>
            <a:ext cx="413400" cy="413400"/>
          </a:xfrm>
          <a:prstGeom prst="ellipse">
            <a:avLst/>
          </a:prstGeom>
          <a:solidFill>
            <a:srgbClr val="FC406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btitle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/>
          <p:nvPr/>
        </p:nvSpPr>
        <p:spPr>
          <a:xfrm>
            <a:off x="407150" y="407075"/>
            <a:ext cx="8329800" cy="4329300"/>
          </a:xfrm>
          <a:prstGeom prst="rect">
            <a:avLst/>
          </a:prstGeom>
          <a:solidFill>
            <a:srgbClr val="02BDC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8" name="Shape 38"/>
          <p:cNvSpPr/>
          <p:nvPr/>
        </p:nvSpPr>
        <p:spPr>
          <a:xfrm>
            <a:off x="2630450" y="630150"/>
            <a:ext cx="3883200" cy="3883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9" name="Shape 39"/>
          <p:cNvSpPr/>
          <p:nvPr/>
        </p:nvSpPr>
        <p:spPr>
          <a:xfrm>
            <a:off x="5430350" y="228600"/>
            <a:ext cx="1388100" cy="1388100"/>
          </a:xfrm>
          <a:prstGeom prst="ellipse">
            <a:avLst/>
          </a:prstGeom>
          <a:solidFill>
            <a:srgbClr val="FFB600">
              <a:alpha val="7962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0" name="Shape 40"/>
          <p:cNvSpPr/>
          <p:nvPr/>
        </p:nvSpPr>
        <p:spPr>
          <a:xfrm>
            <a:off x="5908250" y="4660825"/>
            <a:ext cx="605400" cy="6054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1" name="Shape 41"/>
          <p:cNvSpPr/>
          <p:nvPr/>
        </p:nvSpPr>
        <p:spPr>
          <a:xfrm>
            <a:off x="2706650" y="3872628"/>
            <a:ext cx="1097700" cy="1097700"/>
          </a:xfrm>
          <a:prstGeom prst="ellipse">
            <a:avLst/>
          </a:prstGeom>
          <a:solidFill>
            <a:srgbClr val="FC4540">
              <a:alpha val="7885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2" name="Shape 42"/>
          <p:cNvSpPr/>
          <p:nvPr/>
        </p:nvSpPr>
        <p:spPr>
          <a:xfrm>
            <a:off x="2081693" y="771271"/>
            <a:ext cx="774600" cy="7746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3" name="Shape 43"/>
          <p:cNvSpPr/>
          <p:nvPr/>
        </p:nvSpPr>
        <p:spPr>
          <a:xfrm>
            <a:off x="6513651" y="1616690"/>
            <a:ext cx="413400" cy="413400"/>
          </a:xfrm>
          <a:prstGeom prst="ellipse">
            <a:avLst/>
          </a:prstGeom>
          <a:solidFill>
            <a:srgbClr val="FC406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4" name="Shape 44"/>
          <p:cNvSpPr/>
          <p:nvPr/>
        </p:nvSpPr>
        <p:spPr>
          <a:xfrm>
            <a:off x="2420475" y="3612044"/>
            <a:ext cx="336900" cy="3369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5" name="Shape 45"/>
          <p:cNvSpPr/>
          <p:nvPr/>
        </p:nvSpPr>
        <p:spPr>
          <a:xfrm>
            <a:off x="2362484" y="1670132"/>
            <a:ext cx="213000" cy="213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6" name="Shape 46"/>
          <p:cNvSpPr/>
          <p:nvPr/>
        </p:nvSpPr>
        <p:spPr>
          <a:xfrm>
            <a:off x="6818460" y="1338692"/>
            <a:ext cx="93900" cy="939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7" name="Shape 47"/>
          <p:cNvSpPr/>
          <p:nvPr/>
        </p:nvSpPr>
        <p:spPr>
          <a:xfrm>
            <a:off x="6163989" y="4374525"/>
            <a:ext cx="93900" cy="939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8" name="Shape 48"/>
          <p:cNvSpPr/>
          <p:nvPr/>
        </p:nvSpPr>
        <p:spPr>
          <a:xfrm>
            <a:off x="2300611" y="990189"/>
            <a:ext cx="336767" cy="336767"/>
          </a:xfrm>
          <a:custGeom>
            <a:avLst/>
            <a:gdLst/>
            <a:ahLst/>
            <a:cxnLst/>
            <a:rect l="0" t="0" r="0" b="0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rgbClr val="02BDC7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49" name="Shape 49"/>
          <p:cNvGrpSpPr/>
          <p:nvPr/>
        </p:nvGrpSpPr>
        <p:grpSpPr>
          <a:xfrm>
            <a:off x="3001074" y="4182123"/>
            <a:ext cx="508850" cy="478710"/>
            <a:chOff x="5972700" y="2330200"/>
            <a:chExt cx="411625" cy="387275"/>
          </a:xfrm>
        </p:grpSpPr>
        <p:sp>
          <p:nvSpPr>
            <p:cNvPr id="50" name="Shape 50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0" t="0" r="0" b="0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1" name="Shape 51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0" t="0" r="0" b="0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52" name="Shape 52"/>
          <p:cNvGrpSpPr/>
          <p:nvPr/>
        </p:nvGrpSpPr>
        <p:grpSpPr>
          <a:xfrm>
            <a:off x="5861767" y="506559"/>
            <a:ext cx="524974" cy="832144"/>
            <a:chOff x="6718575" y="2318625"/>
            <a:chExt cx="256950" cy="407375"/>
          </a:xfrm>
        </p:grpSpPr>
        <p:sp>
          <p:nvSpPr>
            <p:cNvPr id="53" name="Shape 53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4" name="Shape 54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5" name="Shape 55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0" t="0" r="0" b="0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6" name="Shape 56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7" name="Shape 57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0" t="0" r="0" b="0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8" name="Shape 58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9" name="Shape 59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0" t="0" r="0" b="0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0" name="Shape 60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0" t="0" r="0" b="0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sp>
        <p:nvSpPr>
          <p:cNvPr id="61" name="Shape 61"/>
          <p:cNvSpPr/>
          <p:nvPr/>
        </p:nvSpPr>
        <p:spPr>
          <a:xfrm>
            <a:off x="2757246" y="861969"/>
            <a:ext cx="300900" cy="300900"/>
          </a:xfrm>
          <a:prstGeom prst="ellipse">
            <a:avLst/>
          </a:prstGeom>
          <a:solidFill>
            <a:srgbClr val="FC4540">
              <a:alpha val="7885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2" name="Shape 62"/>
          <p:cNvSpPr/>
          <p:nvPr/>
        </p:nvSpPr>
        <p:spPr>
          <a:xfrm>
            <a:off x="3509928" y="4757334"/>
            <a:ext cx="213000" cy="2130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3" name="Shape 63"/>
          <p:cNvSpPr/>
          <p:nvPr/>
        </p:nvSpPr>
        <p:spPr>
          <a:xfrm>
            <a:off x="5494851" y="4374526"/>
            <a:ext cx="413400" cy="413400"/>
          </a:xfrm>
          <a:prstGeom prst="ellipse">
            <a:avLst/>
          </a:prstGeom>
          <a:solidFill>
            <a:srgbClr val="FC406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ctrTitle"/>
          </p:nvPr>
        </p:nvSpPr>
        <p:spPr>
          <a:xfrm>
            <a:off x="2886100" y="1888150"/>
            <a:ext cx="3371700" cy="11598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spcBef>
                <a:spcPts val="0"/>
              </a:spcBef>
              <a:buClr>
                <a:srgbClr val="02BDC7"/>
              </a:buClr>
              <a:buSzPct val="100000"/>
              <a:defRPr sz="3000">
                <a:solidFill>
                  <a:srgbClr val="02BDC7"/>
                </a:solidFill>
              </a:defRPr>
            </a:lvl1pPr>
            <a:lvl2pPr lvl="1" algn="ctr" rtl="0">
              <a:spcBef>
                <a:spcPts val="0"/>
              </a:spcBef>
              <a:buClr>
                <a:srgbClr val="02BDC7"/>
              </a:buClr>
              <a:buSzPct val="100000"/>
              <a:defRPr sz="3000">
                <a:solidFill>
                  <a:srgbClr val="02BDC7"/>
                </a:solidFill>
              </a:defRPr>
            </a:lvl2pPr>
            <a:lvl3pPr lvl="2" algn="ctr" rtl="0">
              <a:spcBef>
                <a:spcPts val="0"/>
              </a:spcBef>
              <a:buClr>
                <a:srgbClr val="02BDC7"/>
              </a:buClr>
              <a:buSzPct val="100000"/>
              <a:defRPr sz="3000">
                <a:solidFill>
                  <a:srgbClr val="02BDC7"/>
                </a:solidFill>
              </a:defRPr>
            </a:lvl3pPr>
            <a:lvl4pPr lvl="3" algn="ctr" rtl="0">
              <a:spcBef>
                <a:spcPts val="0"/>
              </a:spcBef>
              <a:buClr>
                <a:srgbClr val="02BDC7"/>
              </a:buClr>
              <a:buSzPct val="100000"/>
              <a:defRPr sz="3000">
                <a:solidFill>
                  <a:srgbClr val="02BDC7"/>
                </a:solidFill>
              </a:defRPr>
            </a:lvl4pPr>
            <a:lvl5pPr lvl="4" algn="ctr" rtl="0">
              <a:spcBef>
                <a:spcPts val="0"/>
              </a:spcBef>
              <a:buClr>
                <a:srgbClr val="02BDC7"/>
              </a:buClr>
              <a:buSzPct val="100000"/>
              <a:defRPr sz="3000">
                <a:solidFill>
                  <a:srgbClr val="02BDC7"/>
                </a:solidFill>
              </a:defRPr>
            </a:lvl5pPr>
            <a:lvl6pPr lvl="5" algn="ctr" rtl="0">
              <a:spcBef>
                <a:spcPts val="0"/>
              </a:spcBef>
              <a:buClr>
                <a:srgbClr val="02BDC7"/>
              </a:buClr>
              <a:buSzPct val="100000"/>
              <a:defRPr sz="3000">
                <a:solidFill>
                  <a:srgbClr val="02BDC7"/>
                </a:solidFill>
              </a:defRPr>
            </a:lvl6pPr>
            <a:lvl7pPr lvl="6" algn="ctr" rtl="0">
              <a:spcBef>
                <a:spcPts val="0"/>
              </a:spcBef>
              <a:buClr>
                <a:srgbClr val="02BDC7"/>
              </a:buClr>
              <a:buSzPct val="100000"/>
              <a:defRPr sz="3000">
                <a:solidFill>
                  <a:srgbClr val="02BDC7"/>
                </a:solidFill>
              </a:defRPr>
            </a:lvl7pPr>
            <a:lvl8pPr lvl="7" algn="ctr" rtl="0">
              <a:spcBef>
                <a:spcPts val="0"/>
              </a:spcBef>
              <a:buClr>
                <a:srgbClr val="02BDC7"/>
              </a:buClr>
              <a:buSzPct val="100000"/>
              <a:defRPr sz="3000">
                <a:solidFill>
                  <a:srgbClr val="02BDC7"/>
                </a:solidFill>
              </a:defRPr>
            </a:lvl8pPr>
            <a:lvl9pPr lvl="8" algn="ctr" rtl="0">
              <a:spcBef>
                <a:spcPts val="0"/>
              </a:spcBef>
              <a:buClr>
                <a:srgbClr val="02BDC7"/>
              </a:buClr>
              <a:buSzPct val="100000"/>
              <a:defRPr sz="3000">
                <a:solidFill>
                  <a:srgbClr val="02BDC7"/>
                </a:solidFill>
              </a:defRPr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subTitle" idx="1"/>
          </p:nvPr>
        </p:nvSpPr>
        <p:spPr>
          <a:xfrm>
            <a:off x="2886100" y="2916251"/>
            <a:ext cx="3371700" cy="784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buClr>
                <a:srgbClr val="FFB600"/>
              </a:buClr>
              <a:buNone/>
              <a:defRPr>
                <a:solidFill>
                  <a:srgbClr val="FFB600"/>
                </a:solidFill>
              </a:defRPr>
            </a:lvl1pPr>
            <a:lvl2pPr lvl="1" algn="ctr" rtl="0">
              <a:spcBef>
                <a:spcPts val="0"/>
              </a:spcBef>
              <a:buClr>
                <a:srgbClr val="FFB600"/>
              </a:buClr>
              <a:buSzPct val="100000"/>
              <a:buNone/>
              <a:defRPr sz="3000">
                <a:solidFill>
                  <a:srgbClr val="FFB600"/>
                </a:solidFill>
              </a:defRPr>
            </a:lvl2pPr>
            <a:lvl3pPr lvl="2" algn="ctr" rtl="0">
              <a:spcBef>
                <a:spcPts val="0"/>
              </a:spcBef>
              <a:buClr>
                <a:srgbClr val="FFB600"/>
              </a:buClr>
              <a:buSzPct val="100000"/>
              <a:buNone/>
              <a:defRPr sz="3000">
                <a:solidFill>
                  <a:srgbClr val="FFB600"/>
                </a:solidFill>
              </a:defRPr>
            </a:lvl3pPr>
            <a:lvl4pPr lvl="3" algn="ctr" rtl="0">
              <a:spcBef>
                <a:spcPts val="0"/>
              </a:spcBef>
              <a:buClr>
                <a:srgbClr val="FFB600"/>
              </a:buClr>
              <a:buSzPct val="100000"/>
              <a:buNone/>
              <a:defRPr sz="3000">
                <a:solidFill>
                  <a:srgbClr val="FFB600"/>
                </a:solidFill>
              </a:defRPr>
            </a:lvl4pPr>
            <a:lvl5pPr lvl="4" algn="ctr" rtl="0">
              <a:spcBef>
                <a:spcPts val="0"/>
              </a:spcBef>
              <a:buClr>
                <a:srgbClr val="FFB600"/>
              </a:buClr>
              <a:buSzPct val="100000"/>
              <a:buNone/>
              <a:defRPr sz="3000">
                <a:solidFill>
                  <a:srgbClr val="FFB600"/>
                </a:solidFill>
              </a:defRPr>
            </a:lvl5pPr>
            <a:lvl6pPr lvl="5" algn="ctr" rtl="0">
              <a:spcBef>
                <a:spcPts val="0"/>
              </a:spcBef>
              <a:buClr>
                <a:srgbClr val="FFB600"/>
              </a:buClr>
              <a:buSzPct val="100000"/>
              <a:buNone/>
              <a:defRPr sz="3000">
                <a:solidFill>
                  <a:srgbClr val="FFB600"/>
                </a:solidFill>
              </a:defRPr>
            </a:lvl6pPr>
            <a:lvl7pPr lvl="6" algn="ctr" rtl="0">
              <a:spcBef>
                <a:spcPts val="0"/>
              </a:spcBef>
              <a:buClr>
                <a:srgbClr val="FFB600"/>
              </a:buClr>
              <a:buSzPct val="100000"/>
              <a:buNone/>
              <a:defRPr sz="3000">
                <a:solidFill>
                  <a:srgbClr val="FFB600"/>
                </a:solidFill>
              </a:defRPr>
            </a:lvl7pPr>
            <a:lvl8pPr lvl="7" algn="ctr" rtl="0">
              <a:spcBef>
                <a:spcPts val="0"/>
              </a:spcBef>
              <a:buClr>
                <a:srgbClr val="FFB600"/>
              </a:buClr>
              <a:buSzPct val="100000"/>
              <a:buNone/>
              <a:defRPr sz="3000">
                <a:solidFill>
                  <a:srgbClr val="FFB600"/>
                </a:solidFill>
              </a:defRPr>
            </a:lvl8pPr>
            <a:lvl9pPr lvl="8" algn="ctr" rtl="0">
              <a:spcBef>
                <a:spcPts val="0"/>
              </a:spcBef>
              <a:buClr>
                <a:srgbClr val="FFB600"/>
              </a:buClr>
              <a:buSzPct val="100000"/>
              <a:buNone/>
              <a:defRPr sz="3000">
                <a:solidFill>
                  <a:srgbClr val="FFB6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/>
          <p:nvPr/>
        </p:nvSpPr>
        <p:spPr>
          <a:xfrm>
            <a:off x="407150" y="407075"/>
            <a:ext cx="8329800" cy="4329300"/>
          </a:xfrm>
          <a:prstGeom prst="rect">
            <a:avLst/>
          </a:prstGeom>
          <a:solidFill>
            <a:srgbClr val="DEE9F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7" name="Shape 97"/>
          <p:cNvSpPr/>
          <p:nvPr/>
        </p:nvSpPr>
        <p:spPr>
          <a:xfrm>
            <a:off x="-167025" y="559475"/>
            <a:ext cx="2630400" cy="26304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8" name="Shape 98"/>
          <p:cNvSpPr/>
          <p:nvPr/>
        </p:nvSpPr>
        <p:spPr>
          <a:xfrm>
            <a:off x="1812100" y="271400"/>
            <a:ext cx="1054200" cy="1054200"/>
          </a:xfrm>
          <a:prstGeom prst="ellipse">
            <a:avLst/>
          </a:prstGeom>
          <a:solidFill>
            <a:srgbClr val="FFB600">
              <a:alpha val="7962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9" name="Shape 99"/>
          <p:cNvSpPr/>
          <p:nvPr/>
        </p:nvSpPr>
        <p:spPr>
          <a:xfrm>
            <a:off x="1704596" y="-129655"/>
            <a:ext cx="300900" cy="3009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0" name="Shape 100"/>
          <p:cNvSpPr/>
          <p:nvPr/>
        </p:nvSpPr>
        <p:spPr>
          <a:xfrm>
            <a:off x="228600" y="2887250"/>
            <a:ext cx="605400" cy="605400"/>
          </a:xfrm>
          <a:prstGeom prst="ellipse">
            <a:avLst/>
          </a:prstGeom>
          <a:solidFill>
            <a:srgbClr val="FC4540">
              <a:alpha val="7885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1" name="Shape 101"/>
          <p:cNvSpPr/>
          <p:nvPr/>
        </p:nvSpPr>
        <p:spPr>
          <a:xfrm>
            <a:off x="1522903" y="316284"/>
            <a:ext cx="212999" cy="213000"/>
          </a:xfrm>
          <a:prstGeom prst="ellipse">
            <a:avLst/>
          </a:prstGeom>
          <a:solidFill>
            <a:srgbClr val="FC406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2" name="Shape 102"/>
          <p:cNvSpPr/>
          <p:nvPr/>
        </p:nvSpPr>
        <p:spPr>
          <a:xfrm>
            <a:off x="7847950" y="4168078"/>
            <a:ext cx="1097700" cy="10977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3" name="Shape 103"/>
          <p:cNvSpPr/>
          <p:nvPr/>
        </p:nvSpPr>
        <p:spPr>
          <a:xfrm>
            <a:off x="8507493" y="2981146"/>
            <a:ext cx="774600" cy="7746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4" name="Shape 104"/>
          <p:cNvSpPr/>
          <p:nvPr/>
        </p:nvSpPr>
        <p:spPr>
          <a:xfrm>
            <a:off x="8094101" y="3973940"/>
            <a:ext cx="413400" cy="413400"/>
          </a:xfrm>
          <a:prstGeom prst="ellipse">
            <a:avLst/>
          </a:prstGeom>
          <a:solidFill>
            <a:srgbClr val="FC4540">
              <a:alpha val="7885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5" name="Shape 105"/>
          <p:cNvSpPr/>
          <p:nvPr/>
        </p:nvSpPr>
        <p:spPr>
          <a:xfrm>
            <a:off x="8622048" y="3872635"/>
            <a:ext cx="213000" cy="2130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6" name="Shape 106"/>
          <p:cNvSpPr/>
          <p:nvPr/>
        </p:nvSpPr>
        <p:spPr>
          <a:xfrm>
            <a:off x="7550021" y="4801657"/>
            <a:ext cx="213000" cy="2130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7" name="Shape 107"/>
          <p:cNvSpPr/>
          <p:nvPr/>
        </p:nvSpPr>
        <p:spPr>
          <a:xfrm>
            <a:off x="7325660" y="4674667"/>
            <a:ext cx="93900" cy="939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8" name="Shape 108"/>
          <p:cNvSpPr/>
          <p:nvPr/>
        </p:nvSpPr>
        <p:spPr>
          <a:xfrm>
            <a:off x="91939" y="2887250"/>
            <a:ext cx="93900" cy="939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9" name="Shape 109"/>
          <p:cNvSpPr/>
          <p:nvPr/>
        </p:nvSpPr>
        <p:spPr>
          <a:xfrm>
            <a:off x="8726411" y="3200064"/>
            <a:ext cx="336767" cy="336767"/>
          </a:xfrm>
          <a:custGeom>
            <a:avLst/>
            <a:gdLst/>
            <a:ahLst/>
            <a:cxnLst/>
            <a:rect l="0" t="0" r="0" b="0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rgbClr val="02BDC7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110" name="Shape 110"/>
          <p:cNvGrpSpPr/>
          <p:nvPr/>
        </p:nvGrpSpPr>
        <p:grpSpPr>
          <a:xfrm>
            <a:off x="8142374" y="4477573"/>
            <a:ext cx="508850" cy="478710"/>
            <a:chOff x="5972700" y="2330200"/>
            <a:chExt cx="411625" cy="387275"/>
          </a:xfrm>
        </p:grpSpPr>
        <p:sp>
          <p:nvSpPr>
            <p:cNvPr id="111" name="Shape 111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0" t="0" r="0" b="0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2" name="Shape 112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0" t="0" r="0" b="0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113" name="Shape 113"/>
          <p:cNvGrpSpPr/>
          <p:nvPr/>
        </p:nvGrpSpPr>
        <p:grpSpPr>
          <a:xfrm>
            <a:off x="2139871" y="482539"/>
            <a:ext cx="398657" cy="631920"/>
            <a:chOff x="6718575" y="2318625"/>
            <a:chExt cx="256950" cy="407375"/>
          </a:xfrm>
        </p:grpSpPr>
        <p:sp>
          <p:nvSpPr>
            <p:cNvPr id="114" name="Shape 114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5" name="Shape 115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6" name="Shape 116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0" t="0" r="0" b="0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7" name="Shape 117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8" name="Shape 118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0" t="0" r="0" b="0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9" name="Shape 119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0" name="Shape 120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0" t="0" r="0" b="0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1" name="Shape 121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0" t="0" r="0" b="0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22" name="Shape 122"/>
          <p:cNvSpPr txBox="1">
            <a:spLocks noGrp="1"/>
          </p:cNvSpPr>
          <p:nvPr>
            <p:ph type="title"/>
          </p:nvPr>
        </p:nvSpPr>
        <p:spPr>
          <a:xfrm>
            <a:off x="144075" y="559475"/>
            <a:ext cx="2142000" cy="26304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23" name="Shape 123"/>
          <p:cNvSpPr txBox="1">
            <a:spLocks noGrp="1"/>
          </p:cNvSpPr>
          <p:nvPr>
            <p:ph type="body" idx="1"/>
          </p:nvPr>
        </p:nvSpPr>
        <p:spPr>
          <a:xfrm>
            <a:off x="2901875" y="1033400"/>
            <a:ext cx="5292300" cy="32673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+ 2 columns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/>
          <p:nvPr/>
        </p:nvSpPr>
        <p:spPr>
          <a:xfrm>
            <a:off x="407150" y="407075"/>
            <a:ext cx="8329800" cy="4329300"/>
          </a:xfrm>
          <a:prstGeom prst="rect">
            <a:avLst/>
          </a:prstGeom>
          <a:solidFill>
            <a:srgbClr val="DEE9F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6" name="Shape 126"/>
          <p:cNvSpPr/>
          <p:nvPr/>
        </p:nvSpPr>
        <p:spPr>
          <a:xfrm>
            <a:off x="-167025" y="559475"/>
            <a:ext cx="2630400" cy="26304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7" name="Shape 127"/>
          <p:cNvSpPr/>
          <p:nvPr/>
        </p:nvSpPr>
        <p:spPr>
          <a:xfrm>
            <a:off x="1812100" y="271400"/>
            <a:ext cx="1054200" cy="1054200"/>
          </a:xfrm>
          <a:prstGeom prst="ellipse">
            <a:avLst/>
          </a:prstGeom>
          <a:solidFill>
            <a:srgbClr val="FFB600">
              <a:alpha val="7962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8" name="Shape 128"/>
          <p:cNvSpPr/>
          <p:nvPr/>
        </p:nvSpPr>
        <p:spPr>
          <a:xfrm>
            <a:off x="1704596" y="-129655"/>
            <a:ext cx="300900" cy="3009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9" name="Shape 129"/>
          <p:cNvSpPr/>
          <p:nvPr/>
        </p:nvSpPr>
        <p:spPr>
          <a:xfrm>
            <a:off x="228600" y="2887250"/>
            <a:ext cx="605400" cy="605400"/>
          </a:xfrm>
          <a:prstGeom prst="ellipse">
            <a:avLst/>
          </a:prstGeom>
          <a:solidFill>
            <a:srgbClr val="FC4540">
              <a:alpha val="7885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0" name="Shape 130"/>
          <p:cNvSpPr/>
          <p:nvPr/>
        </p:nvSpPr>
        <p:spPr>
          <a:xfrm>
            <a:off x="1522903" y="316284"/>
            <a:ext cx="212999" cy="213000"/>
          </a:xfrm>
          <a:prstGeom prst="ellipse">
            <a:avLst/>
          </a:prstGeom>
          <a:solidFill>
            <a:srgbClr val="FC406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1" name="Shape 131"/>
          <p:cNvSpPr/>
          <p:nvPr/>
        </p:nvSpPr>
        <p:spPr>
          <a:xfrm>
            <a:off x="7847950" y="4168078"/>
            <a:ext cx="1097700" cy="10977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2" name="Shape 132"/>
          <p:cNvSpPr/>
          <p:nvPr/>
        </p:nvSpPr>
        <p:spPr>
          <a:xfrm>
            <a:off x="8507493" y="2981146"/>
            <a:ext cx="774600" cy="7746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3" name="Shape 133"/>
          <p:cNvSpPr/>
          <p:nvPr/>
        </p:nvSpPr>
        <p:spPr>
          <a:xfrm>
            <a:off x="8094101" y="3973940"/>
            <a:ext cx="413400" cy="413400"/>
          </a:xfrm>
          <a:prstGeom prst="ellipse">
            <a:avLst/>
          </a:prstGeom>
          <a:solidFill>
            <a:srgbClr val="FC4540">
              <a:alpha val="7885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4" name="Shape 134"/>
          <p:cNvSpPr/>
          <p:nvPr/>
        </p:nvSpPr>
        <p:spPr>
          <a:xfrm>
            <a:off x="8622048" y="3872635"/>
            <a:ext cx="213000" cy="2130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5" name="Shape 135"/>
          <p:cNvSpPr/>
          <p:nvPr/>
        </p:nvSpPr>
        <p:spPr>
          <a:xfrm>
            <a:off x="7550021" y="4801657"/>
            <a:ext cx="213000" cy="2130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6" name="Shape 136"/>
          <p:cNvSpPr/>
          <p:nvPr/>
        </p:nvSpPr>
        <p:spPr>
          <a:xfrm>
            <a:off x="7325660" y="4674667"/>
            <a:ext cx="93900" cy="939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7" name="Shape 137"/>
          <p:cNvSpPr/>
          <p:nvPr/>
        </p:nvSpPr>
        <p:spPr>
          <a:xfrm>
            <a:off x="91939" y="2887250"/>
            <a:ext cx="93900" cy="939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8" name="Shape 138"/>
          <p:cNvSpPr/>
          <p:nvPr/>
        </p:nvSpPr>
        <p:spPr>
          <a:xfrm>
            <a:off x="8726411" y="3200064"/>
            <a:ext cx="336767" cy="336767"/>
          </a:xfrm>
          <a:custGeom>
            <a:avLst/>
            <a:gdLst/>
            <a:ahLst/>
            <a:cxnLst/>
            <a:rect l="0" t="0" r="0" b="0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rgbClr val="02BDC7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139" name="Shape 139"/>
          <p:cNvGrpSpPr/>
          <p:nvPr/>
        </p:nvGrpSpPr>
        <p:grpSpPr>
          <a:xfrm>
            <a:off x="8142374" y="4477573"/>
            <a:ext cx="508850" cy="478710"/>
            <a:chOff x="5972700" y="2330200"/>
            <a:chExt cx="411625" cy="387275"/>
          </a:xfrm>
        </p:grpSpPr>
        <p:sp>
          <p:nvSpPr>
            <p:cNvPr id="140" name="Shape 140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0" t="0" r="0" b="0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1" name="Shape 141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0" t="0" r="0" b="0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142" name="Shape 142"/>
          <p:cNvGrpSpPr/>
          <p:nvPr/>
        </p:nvGrpSpPr>
        <p:grpSpPr>
          <a:xfrm>
            <a:off x="2139871" y="482539"/>
            <a:ext cx="398657" cy="631920"/>
            <a:chOff x="6718575" y="2318625"/>
            <a:chExt cx="256950" cy="407375"/>
          </a:xfrm>
        </p:grpSpPr>
        <p:sp>
          <p:nvSpPr>
            <p:cNvPr id="143" name="Shape 143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4" name="Shape 144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5" name="Shape 145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0" t="0" r="0" b="0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6" name="Shape 146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7" name="Shape 147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0" t="0" r="0" b="0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8" name="Shape 148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9" name="Shape 149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0" t="0" r="0" b="0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0" name="Shape 150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0" t="0" r="0" b="0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51" name="Shape 151"/>
          <p:cNvSpPr txBox="1">
            <a:spLocks noGrp="1"/>
          </p:cNvSpPr>
          <p:nvPr>
            <p:ph type="title"/>
          </p:nvPr>
        </p:nvSpPr>
        <p:spPr>
          <a:xfrm>
            <a:off x="144075" y="559475"/>
            <a:ext cx="2142000" cy="26304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52" name="Shape 152"/>
          <p:cNvSpPr txBox="1">
            <a:spLocks noGrp="1"/>
          </p:cNvSpPr>
          <p:nvPr>
            <p:ph type="body" idx="1"/>
          </p:nvPr>
        </p:nvSpPr>
        <p:spPr>
          <a:xfrm>
            <a:off x="2830925" y="1200150"/>
            <a:ext cx="2516400" cy="31203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800"/>
            </a:lvl1pPr>
            <a:lvl2pPr lvl="1">
              <a:spcBef>
                <a:spcPts val="0"/>
              </a:spcBef>
              <a:buSzPct val="100000"/>
              <a:defRPr sz="1800"/>
            </a:lvl2pPr>
            <a:lvl3pPr lvl="2">
              <a:spcBef>
                <a:spcPts val="0"/>
              </a:spcBef>
              <a:buSzPct val="100000"/>
              <a:defRPr sz="1800"/>
            </a:lvl3pPr>
            <a:lvl4pPr lvl="3">
              <a:spcBef>
                <a:spcPts val="0"/>
              </a:spcBef>
              <a:buSzPct val="100000"/>
              <a:defRPr sz="1800"/>
            </a:lvl4pPr>
            <a:lvl5pPr lvl="4">
              <a:spcBef>
                <a:spcPts val="0"/>
              </a:spcBef>
              <a:buSzPct val="100000"/>
              <a:defRPr sz="1800"/>
            </a:lvl5pPr>
            <a:lvl6pPr lvl="5">
              <a:spcBef>
                <a:spcPts val="0"/>
              </a:spcBef>
              <a:buSzPct val="100000"/>
              <a:defRPr sz="1800"/>
            </a:lvl6pPr>
            <a:lvl7pPr lvl="6">
              <a:spcBef>
                <a:spcPts val="0"/>
              </a:spcBef>
              <a:buSzPct val="100000"/>
              <a:defRPr sz="1800"/>
            </a:lvl7pPr>
            <a:lvl8pPr lvl="7">
              <a:spcBef>
                <a:spcPts val="0"/>
              </a:spcBef>
              <a:buSzPct val="100000"/>
              <a:defRPr sz="1800"/>
            </a:lvl8pPr>
            <a:lvl9pPr lvl="8">
              <a:spcBef>
                <a:spcPts val="0"/>
              </a:spcBef>
              <a:buSzPct val="100000"/>
              <a:defRPr sz="1800"/>
            </a:lvl9pPr>
          </a:lstStyle>
          <a:p>
            <a:endParaRPr/>
          </a:p>
        </p:txBody>
      </p:sp>
      <p:sp>
        <p:nvSpPr>
          <p:cNvPr id="153" name="Shape 153"/>
          <p:cNvSpPr txBox="1">
            <a:spLocks noGrp="1"/>
          </p:cNvSpPr>
          <p:nvPr>
            <p:ph type="body" idx="2"/>
          </p:nvPr>
        </p:nvSpPr>
        <p:spPr>
          <a:xfrm>
            <a:off x="5651044" y="1200150"/>
            <a:ext cx="2671500" cy="31203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800"/>
            </a:lvl1pPr>
            <a:lvl2pPr lvl="1">
              <a:spcBef>
                <a:spcPts val="0"/>
              </a:spcBef>
              <a:buSzPct val="100000"/>
              <a:defRPr sz="1800"/>
            </a:lvl2pPr>
            <a:lvl3pPr lvl="2">
              <a:spcBef>
                <a:spcPts val="0"/>
              </a:spcBef>
              <a:buSzPct val="100000"/>
              <a:defRPr sz="1800"/>
            </a:lvl3pPr>
            <a:lvl4pPr lvl="3">
              <a:spcBef>
                <a:spcPts val="0"/>
              </a:spcBef>
              <a:buSzPct val="100000"/>
              <a:defRPr sz="1800"/>
            </a:lvl4pPr>
            <a:lvl5pPr lvl="4">
              <a:spcBef>
                <a:spcPts val="0"/>
              </a:spcBef>
              <a:buSzPct val="100000"/>
              <a:defRPr sz="1800"/>
            </a:lvl5pPr>
            <a:lvl6pPr lvl="5">
              <a:spcBef>
                <a:spcPts val="0"/>
              </a:spcBef>
              <a:buSzPct val="100000"/>
              <a:defRPr sz="1800"/>
            </a:lvl6pPr>
            <a:lvl7pPr lvl="6">
              <a:spcBef>
                <a:spcPts val="0"/>
              </a:spcBef>
              <a:buSzPct val="100000"/>
              <a:defRPr sz="1800"/>
            </a:lvl7pPr>
            <a:lvl8pPr lvl="7">
              <a:spcBef>
                <a:spcPts val="0"/>
              </a:spcBef>
              <a:buSzPct val="100000"/>
              <a:defRPr sz="1800"/>
            </a:lvl8pPr>
            <a:lvl9pPr lvl="8">
              <a:spcBef>
                <a:spcPts val="0"/>
              </a:spcBef>
              <a:buSzPct val="100000"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3 columns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/>
          <p:nvPr/>
        </p:nvSpPr>
        <p:spPr>
          <a:xfrm>
            <a:off x="407150" y="407075"/>
            <a:ext cx="8329800" cy="4329300"/>
          </a:xfrm>
          <a:prstGeom prst="rect">
            <a:avLst/>
          </a:prstGeom>
          <a:solidFill>
            <a:srgbClr val="DEE9F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6" name="Shape 156"/>
          <p:cNvSpPr/>
          <p:nvPr/>
        </p:nvSpPr>
        <p:spPr>
          <a:xfrm>
            <a:off x="-167025" y="559475"/>
            <a:ext cx="2630400" cy="26304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7" name="Shape 157"/>
          <p:cNvSpPr/>
          <p:nvPr/>
        </p:nvSpPr>
        <p:spPr>
          <a:xfrm>
            <a:off x="1812100" y="271400"/>
            <a:ext cx="1054200" cy="1054200"/>
          </a:xfrm>
          <a:prstGeom prst="ellipse">
            <a:avLst/>
          </a:prstGeom>
          <a:solidFill>
            <a:srgbClr val="FFB600">
              <a:alpha val="7962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8" name="Shape 158"/>
          <p:cNvSpPr/>
          <p:nvPr/>
        </p:nvSpPr>
        <p:spPr>
          <a:xfrm>
            <a:off x="1704596" y="-129655"/>
            <a:ext cx="300900" cy="3009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9" name="Shape 159"/>
          <p:cNvSpPr/>
          <p:nvPr/>
        </p:nvSpPr>
        <p:spPr>
          <a:xfrm>
            <a:off x="228600" y="2887250"/>
            <a:ext cx="605400" cy="605400"/>
          </a:xfrm>
          <a:prstGeom prst="ellipse">
            <a:avLst/>
          </a:prstGeom>
          <a:solidFill>
            <a:srgbClr val="FC4540">
              <a:alpha val="7885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0" name="Shape 160"/>
          <p:cNvSpPr/>
          <p:nvPr/>
        </p:nvSpPr>
        <p:spPr>
          <a:xfrm>
            <a:off x="1522903" y="316284"/>
            <a:ext cx="212999" cy="213000"/>
          </a:xfrm>
          <a:prstGeom prst="ellipse">
            <a:avLst/>
          </a:prstGeom>
          <a:solidFill>
            <a:srgbClr val="FC406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1" name="Shape 161"/>
          <p:cNvSpPr/>
          <p:nvPr/>
        </p:nvSpPr>
        <p:spPr>
          <a:xfrm>
            <a:off x="7847950" y="4168078"/>
            <a:ext cx="1097700" cy="10977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2" name="Shape 162"/>
          <p:cNvSpPr/>
          <p:nvPr/>
        </p:nvSpPr>
        <p:spPr>
          <a:xfrm>
            <a:off x="8507493" y="2981146"/>
            <a:ext cx="774600" cy="7746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3" name="Shape 163"/>
          <p:cNvSpPr/>
          <p:nvPr/>
        </p:nvSpPr>
        <p:spPr>
          <a:xfrm>
            <a:off x="8094101" y="3973940"/>
            <a:ext cx="413400" cy="413400"/>
          </a:xfrm>
          <a:prstGeom prst="ellipse">
            <a:avLst/>
          </a:prstGeom>
          <a:solidFill>
            <a:srgbClr val="FC4540">
              <a:alpha val="7885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4" name="Shape 164"/>
          <p:cNvSpPr/>
          <p:nvPr/>
        </p:nvSpPr>
        <p:spPr>
          <a:xfrm>
            <a:off x="8622048" y="3872635"/>
            <a:ext cx="213000" cy="2130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5" name="Shape 165"/>
          <p:cNvSpPr/>
          <p:nvPr/>
        </p:nvSpPr>
        <p:spPr>
          <a:xfrm>
            <a:off x="7550021" y="4801657"/>
            <a:ext cx="213000" cy="2130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6" name="Shape 166"/>
          <p:cNvSpPr/>
          <p:nvPr/>
        </p:nvSpPr>
        <p:spPr>
          <a:xfrm>
            <a:off x="7325660" y="4674667"/>
            <a:ext cx="93900" cy="939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7" name="Shape 167"/>
          <p:cNvSpPr/>
          <p:nvPr/>
        </p:nvSpPr>
        <p:spPr>
          <a:xfrm>
            <a:off x="91939" y="2887250"/>
            <a:ext cx="93900" cy="939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8" name="Shape 168"/>
          <p:cNvSpPr/>
          <p:nvPr/>
        </p:nvSpPr>
        <p:spPr>
          <a:xfrm>
            <a:off x="8726411" y="3200064"/>
            <a:ext cx="336767" cy="336767"/>
          </a:xfrm>
          <a:custGeom>
            <a:avLst/>
            <a:gdLst/>
            <a:ahLst/>
            <a:cxnLst/>
            <a:rect l="0" t="0" r="0" b="0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rgbClr val="02BDC7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169" name="Shape 169"/>
          <p:cNvGrpSpPr/>
          <p:nvPr/>
        </p:nvGrpSpPr>
        <p:grpSpPr>
          <a:xfrm>
            <a:off x="8142374" y="4477573"/>
            <a:ext cx="508850" cy="478710"/>
            <a:chOff x="5972700" y="2330200"/>
            <a:chExt cx="411625" cy="387275"/>
          </a:xfrm>
        </p:grpSpPr>
        <p:sp>
          <p:nvSpPr>
            <p:cNvPr id="170" name="Shape 170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0" t="0" r="0" b="0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1" name="Shape 171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0" t="0" r="0" b="0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172" name="Shape 172"/>
          <p:cNvGrpSpPr/>
          <p:nvPr/>
        </p:nvGrpSpPr>
        <p:grpSpPr>
          <a:xfrm>
            <a:off x="2139871" y="482539"/>
            <a:ext cx="398657" cy="631920"/>
            <a:chOff x="6718575" y="2318625"/>
            <a:chExt cx="256950" cy="407375"/>
          </a:xfrm>
        </p:grpSpPr>
        <p:sp>
          <p:nvSpPr>
            <p:cNvPr id="173" name="Shape 173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4" name="Shape 174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5" name="Shape 175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0" t="0" r="0" b="0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6" name="Shape 176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7" name="Shape 177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0" t="0" r="0" b="0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8" name="Shape 178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9" name="Shape 179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0" t="0" r="0" b="0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0" name="Shape 180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0" t="0" r="0" b="0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81" name="Shape 181"/>
          <p:cNvSpPr txBox="1">
            <a:spLocks noGrp="1"/>
          </p:cNvSpPr>
          <p:nvPr>
            <p:ph type="title"/>
          </p:nvPr>
        </p:nvSpPr>
        <p:spPr>
          <a:xfrm>
            <a:off x="144075" y="559475"/>
            <a:ext cx="2142000" cy="26304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2" name="Shape 182"/>
          <p:cNvSpPr txBox="1">
            <a:spLocks noGrp="1"/>
          </p:cNvSpPr>
          <p:nvPr>
            <p:ph type="body" idx="1"/>
          </p:nvPr>
        </p:nvSpPr>
        <p:spPr>
          <a:xfrm>
            <a:off x="2683000" y="1428750"/>
            <a:ext cx="1858800" cy="27393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300"/>
            </a:lvl1pPr>
            <a:lvl2pPr lvl="1" rtl="0">
              <a:spcBef>
                <a:spcPts val="0"/>
              </a:spcBef>
              <a:buSzPct val="100000"/>
              <a:defRPr sz="1300"/>
            </a:lvl2pPr>
            <a:lvl3pPr lvl="2" rtl="0">
              <a:spcBef>
                <a:spcPts val="0"/>
              </a:spcBef>
              <a:buSzPct val="100000"/>
              <a:defRPr sz="1300"/>
            </a:lvl3pPr>
            <a:lvl4pPr lvl="3" rtl="0">
              <a:spcBef>
                <a:spcPts val="0"/>
              </a:spcBef>
              <a:buSzPct val="100000"/>
              <a:defRPr sz="1300"/>
            </a:lvl4pPr>
            <a:lvl5pPr lvl="4" rtl="0">
              <a:spcBef>
                <a:spcPts val="0"/>
              </a:spcBef>
              <a:buSzPct val="100000"/>
              <a:defRPr sz="1300"/>
            </a:lvl5pPr>
            <a:lvl6pPr lvl="5" rtl="0">
              <a:spcBef>
                <a:spcPts val="0"/>
              </a:spcBef>
              <a:buSzPct val="100000"/>
              <a:defRPr sz="1300"/>
            </a:lvl6pPr>
            <a:lvl7pPr lvl="6" rtl="0">
              <a:spcBef>
                <a:spcPts val="0"/>
              </a:spcBef>
              <a:buSzPct val="100000"/>
              <a:defRPr sz="1300"/>
            </a:lvl7pPr>
            <a:lvl8pPr lvl="7" rtl="0">
              <a:spcBef>
                <a:spcPts val="0"/>
              </a:spcBef>
              <a:buSzPct val="100000"/>
              <a:defRPr sz="1300"/>
            </a:lvl8pPr>
            <a:lvl9pPr lvl="8" rtl="0">
              <a:spcBef>
                <a:spcPts val="0"/>
              </a:spcBef>
              <a:buSzPct val="100000"/>
              <a:defRPr sz="1300"/>
            </a:lvl9pPr>
          </a:lstStyle>
          <a:p>
            <a:endParaRPr/>
          </a:p>
        </p:txBody>
      </p:sp>
      <p:sp>
        <p:nvSpPr>
          <p:cNvPr id="183" name="Shape 183"/>
          <p:cNvSpPr txBox="1">
            <a:spLocks noGrp="1"/>
          </p:cNvSpPr>
          <p:nvPr>
            <p:ph type="body" idx="2"/>
          </p:nvPr>
        </p:nvSpPr>
        <p:spPr>
          <a:xfrm>
            <a:off x="4637113" y="1428750"/>
            <a:ext cx="1858800" cy="27393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300"/>
            </a:lvl1pPr>
            <a:lvl2pPr lvl="1" rtl="0">
              <a:spcBef>
                <a:spcPts val="0"/>
              </a:spcBef>
              <a:buSzPct val="100000"/>
              <a:defRPr sz="1300"/>
            </a:lvl2pPr>
            <a:lvl3pPr lvl="2" rtl="0">
              <a:spcBef>
                <a:spcPts val="0"/>
              </a:spcBef>
              <a:buSzPct val="100000"/>
              <a:defRPr sz="1300"/>
            </a:lvl3pPr>
            <a:lvl4pPr lvl="3" rtl="0">
              <a:spcBef>
                <a:spcPts val="0"/>
              </a:spcBef>
              <a:buSzPct val="100000"/>
              <a:defRPr sz="1300"/>
            </a:lvl4pPr>
            <a:lvl5pPr lvl="4" rtl="0">
              <a:spcBef>
                <a:spcPts val="0"/>
              </a:spcBef>
              <a:buSzPct val="100000"/>
              <a:defRPr sz="1300"/>
            </a:lvl5pPr>
            <a:lvl6pPr lvl="5" rtl="0">
              <a:spcBef>
                <a:spcPts val="0"/>
              </a:spcBef>
              <a:buSzPct val="100000"/>
              <a:defRPr sz="1300"/>
            </a:lvl6pPr>
            <a:lvl7pPr lvl="6" rtl="0">
              <a:spcBef>
                <a:spcPts val="0"/>
              </a:spcBef>
              <a:buSzPct val="100000"/>
              <a:defRPr sz="1300"/>
            </a:lvl7pPr>
            <a:lvl8pPr lvl="7" rtl="0">
              <a:spcBef>
                <a:spcPts val="0"/>
              </a:spcBef>
              <a:buSzPct val="100000"/>
              <a:defRPr sz="1300"/>
            </a:lvl8pPr>
            <a:lvl9pPr lvl="8" rtl="0">
              <a:spcBef>
                <a:spcPts val="0"/>
              </a:spcBef>
              <a:buSzPct val="100000"/>
              <a:defRPr sz="1300"/>
            </a:lvl9pPr>
          </a:lstStyle>
          <a:p>
            <a:endParaRPr/>
          </a:p>
        </p:txBody>
      </p:sp>
      <p:sp>
        <p:nvSpPr>
          <p:cNvPr id="184" name="Shape 184"/>
          <p:cNvSpPr txBox="1">
            <a:spLocks noGrp="1"/>
          </p:cNvSpPr>
          <p:nvPr>
            <p:ph type="body" idx="3"/>
          </p:nvPr>
        </p:nvSpPr>
        <p:spPr>
          <a:xfrm>
            <a:off x="6591227" y="1428750"/>
            <a:ext cx="1858800" cy="27393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300"/>
            </a:lvl1pPr>
            <a:lvl2pPr lvl="1" rtl="0">
              <a:spcBef>
                <a:spcPts val="0"/>
              </a:spcBef>
              <a:buSzPct val="100000"/>
              <a:defRPr sz="1300"/>
            </a:lvl2pPr>
            <a:lvl3pPr lvl="2" rtl="0">
              <a:spcBef>
                <a:spcPts val="0"/>
              </a:spcBef>
              <a:buSzPct val="100000"/>
              <a:defRPr sz="1300"/>
            </a:lvl3pPr>
            <a:lvl4pPr lvl="3" rtl="0">
              <a:spcBef>
                <a:spcPts val="0"/>
              </a:spcBef>
              <a:buSzPct val="100000"/>
              <a:defRPr sz="1300"/>
            </a:lvl4pPr>
            <a:lvl5pPr lvl="4" rtl="0">
              <a:spcBef>
                <a:spcPts val="0"/>
              </a:spcBef>
              <a:buSzPct val="100000"/>
              <a:defRPr sz="1300"/>
            </a:lvl5pPr>
            <a:lvl6pPr lvl="5" rtl="0">
              <a:spcBef>
                <a:spcPts val="0"/>
              </a:spcBef>
              <a:buSzPct val="100000"/>
              <a:defRPr sz="1300"/>
            </a:lvl6pPr>
            <a:lvl7pPr lvl="6" rtl="0">
              <a:spcBef>
                <a:spcPts val="0"/>
              </a:spcBef>
              <a:buSzPct val="100000"/>
              <a:defRPr sz="1300"/>
            </a:lvl7pPr>
            <a:lvl8pPr lvl="7" rtl="0">
              <a:spcBef>
                <a:spcPts val="0"/>
              </a:spcBef>
              <a:buSzPct val="100000"/>
              <a:defRPr sz="1300"/>
            </a:lvl8pPr>
            <a:lvl9pPr lvl="8" rtl="0">
              <a:spcBef>
                <a:spcPts val="0"/>
              </a:spcBef>
              <a:buSzPct val="100000"/>
              <a:defRPr sz="13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Aqua"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hape 293"/>
          <p:cNvSpPr/>
          <p:nvPr/>
        </p:nvSpPr>
        <p:spPr>
          <a:xfrm>
            <a:off x="407150" y="407075"/>
            <a:ext cx="8329800" cy="4329300"/>
          </a:xfrm>
          <a:prstGeom prst="rect">
            <a:avLst/>
          </a:prstGeom>
          <a:solidFill>
            <a:srgbClr val="02BDC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94" name="Shape 294"/>
          <p:cNvSpPr/>
          <p:nvPr/>
        </p:nvSpPr>
        <p:spPr>
          <a:xfrm>
            <a:off x="-117275" y="847256"/>
            <a:ext cx="605400" cy="605400"/>
          </a:xfrm>
          <a:prstGeom prst="ellipse">
            <a:avLst/>
          </a:prstGeom>
          <a:solidFill>
            <a:srgbClr val="FC406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95" name="Shape 295"/>
          <p:cNvSpPr/>
          <p:nvPr/>
        </p:nvSpPr>
        <p:spPr>
          <a:xfrm>
            <a:off x="217850" y="171250"/>
            <a:ext cx="1054200" cy="10542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96" name="Shape 296"/>
          <p:cNvSpPr/>
          <p:nvPr/>
        </p:nvSpPr>
        <p:spPr>
          <a:xfrm>
            <a:off x="1156975" y="-137273"/>
            <a:ext cx="398700" cy="398699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97" name="Shape 297"/>
          <p:cNvSpPr/>
          <p:nvPr/>
        </p:nvSpPr>
        <p:spPr>
          <a:xfrm>
            <a:off x="1397225" y="337513"/>
            <a:ext cx="136800" cy="136800"/>
          </a:xfrm>
          <a:prstGeom prst="ellipse">
            <a:avLst/>
          </a:prstGeom>
          <a:solidFill>
            <a:srgbClr val="FC4540">
              <a:alpha val="7885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98" name="Shape 298"/>
          <p:cNvSpPr/>
          <p:nvPr/>
        </p:nvSpPr>
        <p:spPr>
          <a:xfrm>
            <a:off x="488128" y="1334484"/>
            <a:ext cx="213000" cy="213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99" name="Shape 299"/>
          <p:cNvSpPr/>
          <p:nvPr/>
        </p:nvSpPr>
        <p:spPr>
          <a:xfrm>
            <a:off x="7847950" y="4168078"/>
            <a:ext cx="1097700" cy="10977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00" name="Shape 300"/>
          <p:cNvSpPr/>
          <p:nvPr/>
        </p:nvSpPr>
        <p:spPr>
          <a:xfrm>
            <a:off x="8507493" y="2981146"/>
            <a:ext cx="774600" cy="774600"/>
          </a:xfrm>
          <a:prstGeom prst="ellipse">
            <a:avLst/>
          </a:prstGeom>
          <a:solidFill>
            <a:srgbClr val="FC406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01" name="Shape 301"/>
          <p:cNvSpPr/>
          <p:nvPr/>
        </p:nvSpPr>
        <p:spPr>
          <a:xfrm>
            <a:off x="8094101" y="3973940"/>
            <a:ext cx="413400" cy="413400"/>
          </a:xfrm>
          <a:prstGeom prst="ellipse">
            <a:avLst/>
          </a:prstGeom>
          <a:solidFill>
            <a:srgbClr val="FC4540">
              <a:alpha val="7885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02" name="Shape 302"/>
          <p:cNvSpPr/>
          <p:nvPr/>
        </p:nvSpPr>
        <p:spPr>
          <a:xfrm>
            <a:off x="8622048" y="3872635"/>
            <a:ext cx="213000" cy="2130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03" name="Shape 303"/>
          <p:cNvSpPr/>
          <p:nvPr/>
        </p:nvSpPr>
        <p:spPr>
          <a:xfrm>
            <a:off x="7550021" y="4801657"/>
            <a:ext cx="213000" cy="2130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04" name="Shape 304"/>
          <p:cNvSpPr/>
          <p:nvPr/>
        </p:nvSpPr>
        <p:spPr>
          <a:xfrm>
            <a:off x="7325660" y="4674667"/>
            <a:ext cx="93900" cy="939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05" name="Shape 305"/>
          <p:cNvSpPr/>
          <p:nvPr/>
        </p:nvSpPr>
        <p:spPr>
          <a:xfrm>
            <a:off x="258289" y="1577100"/>
            <a:ext cx="93900" cy="93899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06" name="Shape 306"/>
          <p:cNvSpPr/>
          <p:nvPr/>
        </p:nvSpPr>
        <p:spPr>
          <a:xfrm>
            <a:off x="8726411" y="3200064"/>
            <a:ext cx="336767" cy="336767"/>
          </a:xfrm>
          <a:custGeom>
            <a:avLst/>
            <a:gdLst/>
            <a:ahLst/>
            <a:cxnLst/>
            <a:rect l="0" t="0" r="0" b="0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rgbClr val="FFB6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307" name="Shape 307"/>
          <p:cNvGrpSpPr/>
          <p:nvPr/>
        </p:nvGrpSpPr>
        <p:grpSpPr>
          <a:xfrm>
            <a:off x="8142374" y="4477573"/>
            <a:ext cx="508850" cy="478710"/>
            <a:chOff x="5972700" y="2330200"/>
            <a:chExt cx="411625" cy="387275"/>
          </a:xfrm>
        </p:grpSpPr>
        <p:sp>
          <p:nvSpPr>
            <p:cNvPr id="308" name="Shape 308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0" t="0" r="0" b="0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9" name="Shape 309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0" t="0" r="0" b="0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310" name="Shape 310"/>
          <p:cNvGrpSpPr/>
          <p:nvPr/>
        </p:nvGrpSpPr>
        <p:grpSpPr>
          <a:xfrm>
            <a:off x="545621" y="382389"/>
            <a:ext cx="398657" cy="631920"/>
            <a:chOff x="6718575" y="2318625"/>
            <a:chExt cx="256950" cy="407375"/>
          </a:xfrm>
        </p:grpSpPr>
        <p:sp>
          <p:nvSpPr>
            <p:cNvPr id="311" name="Shape 311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2" name="Shape 312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3" name="Shape 313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0" t="0" r="0" b="0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4" name="Shape 314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5" name="Shape 315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0" t="0" r="0" b="0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6" name="Shape 316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7" name="Shape 317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0" t="0" r="0" b="0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8" name="Shape 318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0" t="0" r="0" b="0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Yellow"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/>
          <p:nvPr/>
        </p:nvSpPr>
        <p:spPr>
          <a:xfrm>
            <a:off x="407150" y="407075"/>
            <a:ext cx="8329800" cy="4329300"/>
          </a:xfrm>
          <a:prstGeom prst="rect">
            <a:avLst/>
          </a:prstGeom>
          <a:solidFill>
            <a:srgbClr val="FFB6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21" name="Shape 321"/>
          <p:cNvSpPr/>
          <p:nvPr/>
        </p:nvSpPr>
        <p:spPr>
          <a:xfrm>
            <a:off x="-117275" y="847256"/>
            <a:ext cx="605400" cy="6054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22" name="Shape 322"/>
          <p:cNvSpPr/>
          <p:nvPr/>
        </p:nvSpPr>
        <p:spPr>
          <a:xfrm>
            <a:off x="217850" y="171250"/>
            <a:ext cx="1054200" cy="1054200"/>
          </a:xfrm>
          <a:prstGeom prst="ellipse">
            <a:avLst/>
          </a:prstGeom>
          <a:solidFill>
            <a:srgbClr val="FC4540">
              <a:alpha val="7885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23" name="Shape 323"/>
          <p:cNvSpPr/>
          <p:nvPr/>
        </p:nvSpPr>
        <p:spPr>
          <a:xfrm>
            <a:off x="1156975" y="-137273"/>
            <a:ext cx="398700" cy="398699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24" name="Shape 324"/>
          <p:cNvSpPr/>
          <p:nvPr/>
        </p:nvSpPr>
        <p:spPr>
          <a:xfrm>
            <a:off x="1397225" y="337513"/>
            <a:ext cx="136800" cy="1368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25" name="Shape 325"/>
          <p:cNvSpPr/>
          <p:nvPr/>
        </p:nvSpPr>
        <p:spPr>
          <a:xfrm>
            <a:off x="488128" y="1334484"/>
            <a:ext cx="213000" cy="213000"/>
          </a:xfrm>
          <a:prstGeom prst="ellipse">
            <a:avLst/>
          </a:prstGeom>
          <a:solidFill>
            <a:srgbClr val="FC406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26" name="Shape 326"/>
          <p:cNvSpPr/>
          <p:nvPr/>
        </p:nvSpPr>
        <p:spPr>
          <a:xfrm>
            <a:off x="7847950" y="4168078"/>
            <a:ext cx="1097700" cy="10977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27" name="Shape 327"/>
          <p:cNvSpPr/>
          <p:nvPr/>
        </p:nvSpPr>
        <p:spPr>
          <a:xfrm>
            <a:off x="8507493" y="2981146"/>
            <a:ext cx="774600" cy="774600"/>
          </a:xfrm>
          <a:prstGeom prst="ellipse">
            <a:avLst/>
          </a:prstGeom>
          <a:solidFill>
            <a:srgbClr val="FC406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28" name="Shape 328"/>
          <p:cNvSpPr/>
          <p:nvPr/>
        </p:nvSpPr>
        <p:spPr>
          <a:xfrm>
            <a:off x="8094101" y="3973940"/>
            <a:ext cx="413400" cy="413400"/>
          </a:xfrm>
          <a:prstGeom prst="ellipse">
            <a:avLst/>
          </a:prstGeom>
          <a:solidFill>
            <a:srgbClr val="FC4540">
              <a:alpha val="7885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29" name="Shape 329"/>
          <p:cNvSpPr/>
          <p:nvPr/>
        </p:nvSpPr>
        <p:spPr>
          <a:xfrm>
            <a:off x="8622048" y="3872635"/>
            <a:ext cx="213000" cy="2130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30" name="Shape 330"/>
          <p:cNvSpPr/>
          <p:nvPr/>
        </p:nvSpPr>
        <p:spPr>
          <a:xfrm>
            <a:off x="7550021" y="4801657"/>
            <a:ext cx="213000" cy="2130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31" name="Shape 331"/>
          <p:cNvSpPr/>
          <p:nvPr/>
        </p:nvSpPr>
        <p:spPr>
          <a:xfrm>
            <a:off x="7325660" y="4674667"/>
            <a:ext cx="93900" cy="939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32" name="Shape 332"/>
          <p:cNvSpPr/>
          <p:nvPr/>
        </p:nvSpPr>
        <p:spPr>
          <a:xfrm>
            <a:off x="258289" y="1577100"/>
            <a:ext cx="93900" cy="93899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33" name="Shape 333"/>
          <p:cNvSpPr/>
          <p:nvPr/>
        </p:nvSpPr>
        <p:spPr>
          <a:xfrm>
            <a:off x="8726411" y="3200064"/>
            <a:ext cx="336767" cy="336767"/>
          </a:xfrm>
          <a:custGeom>
            <a:avLst/>
            <a:gdLst/>
            <a:ahLst/>
            <a:cxnLst/>
            <a:rect l="0" t="0" r="0" b="0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rgbClr val="FFB6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334" name="Shape 334"/>
          <p:cNvGrpSpPr/>
          <p:nvPr/>
        </p:nvGrpSpPr>
        <p:grpSpPr>
          <a:xfrm>
            <a:off x="8142374" y="4477573"/>
            <a:ext cx="508850" cy="478710"/>
            <a:chOff x="5972700" y="2330200"/>
            <a:chExt cx="411625" cy="387275"/>
          </a:xfrm>
        </p:grpSpPr>
        <p:sp>
          <p:nvSpPr>
            <p:cNvPr id="335" name="Shape 335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0" t="0" r="0" b="0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6" name="Shape 336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0" t="0" r="0" b="0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337" name="Shape 337"/>
          <p:cNvGrpSpPr/>
          <p:nvPr/>
        </p:nvGrpSpPr>
        <p:grpSpPr>
          <a:xfrm>
            <a:off x="545621" y="382389"/>
            <a:ext cx="398657" cy="631920"/>
            <a:chOff x="6718575" y="2318625"/>
            <a:chExt cx="256950" cy="407375"/>
          </a:xfrm>
        </p:grpSpPr>
        <p:sp>
          <p:nvSpPr>
            <p:cNvPr id="338" name="Shape 338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9" name="Shape 339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0" name="Shape 340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0" t="0" r="0" b="0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1" name="Shape 341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2" name="Shape 342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0" t="0" r="0" b="0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3" name="Shape 343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4" name="Shape 344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0" t="0" r="0" b="0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5" name="Shape 345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0" t="0" r="0" b="0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2901875" y="1033400"/>
            <a:ext cx="5292300" cy="326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600"/>
              </a:spcBef>
              <a:spcAft>
                <a:spcPts val="1000"/>
              </a:spcAft>
              <a:buClr>
                <a:srgbClr val="A6BCC9"/>
              </a:buClr>
              <a:buSzPct val="100000"/>
              <a:buFont typeface="Lato Light"/>
              <a:buChar char="○"/>
              <a:defRPr sz="2000">
                <a:solidFill>
                  <a:srgbClr val="4A5C65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>
              <a:spcBef>
                <a:spcPts val="480"/>
              </a:spcBef>
              <a:spcAft>
                <a:spcPts val="1000"/>
              </a:spcAft>
              <a:buClr>
                <a:srgbClr val="A6BCC9"/>
              </a:buClr>
              <a:buSzPct val="100000"/>
              <a:buFont typeface="Lato Light"/>
              <a:buChar char="◦"/>
              <a:defRPr sz="2000">
                <a:solidFill>
                  <a:srgbClr val="4A5C65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>
              <a:spcBef>
                <a:spcPts val="480"/>
              </a:spcBef>
              <a:spcAft>
                <a:spcPts val="1000"/>
              </a:spcAft>
              <a:buClr>
                <a:srgbClr val="A6BCC9"/>
              </a:buClr>
              <a:buSzPct val="100000"/>
              <a:buFont typeface="Lato Light"/>
              <a:buChar char="◦"/>
              <a:defRPr sz="2000">
                <a:solidFill>
                  <a:srgbClr val="4A5C65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lvl="3">
              <a:spcBef>
                <a:spcPts val="360"/>
              </a:spcBef>
              <a:spcAft>
                <a:spcPts val="1000"/>
              </a:spcAft>
              <a:buClr>
                <a:srgbClr val="A6BCC9"/>
              </a:buClr>
              <a:buSzPct val="100000"/>
              <a:buFont typeface="Lato Light"/>
              <a:buChar char="◦"/>
              <a:defRPr sz="2000">
                <a:solidFill>
                  <a:srgbClr val="4A5C65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lvl="4">
              <a:spcBef>
                <a:spcPts val="360"/>
              </a:spcBef>
              <a:spcAft>
                <a:spcPts val="1000"/>
              </a:spcAft>
              <a:buClr>
                <a:srgbClr val="A6BCC9"/>
              </a:buClr>
              <a:buSzPct val="100000"/>
              <a:buFont typeface="Lato Light"/>
              <a:buChar char="◦"/>
              <a:defRPr sz="2000">
                <a:solidFill>
                  <a:srgbClr val="4A5C65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lvl="5">
              <a:spcBef>
                <a:spcPts val="360"/>
              </a:spcBef>
              <a:spcAft>
                <a:spcPts val="1000"/>
              </a:spcAft>
              <a:buClr>
                <a:srgbClr val="A6BCC9"/>
              </a:buClr>
              <a:buSzPct val="100000"/>
              <a:buFont typeface="Lato Light"/>
              <a:buChar char="◦"/>
              <a:defRPr sz="2000">
                <a:solidFill>
                  <a:srgbClr val="4A5C65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>
              <a:spcBef>
                <a:spcPts val="360"/>
              </a:spcBef>
              <a:spcAft>
                <a:spcPts val="1000"/>
              </a:spcAft>
              <a:buClr>
                <a:srgbClr val="A6BCC9"/>
              </a:buClr>
              <a:buSzPct val="100000"/>
              <a:buFont typeface="Lato Light"/>
              <a:buChar char="◦"/>
              <a:defRPr sz="2000">
                <a:solidFill>
                  <a:srgbClr val="4A5C65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>
              <a:spcBef>
                <a:spcPts val="360"/>
              </a:spcBef>
              <a:spcAft>
                <a:spcPts val="1000"/>
              </a:spcAft>
              <a:buClr>
                <a:srgbClr val="A6BCC9"/>
              </a:buClr>
              <a:buSzPct val="100000"/>
              <a:buFont typeface="Lato Light"/>
              <a:buChar char="◦"/>
              <a:defRPr sz="2000">
                <a:solidFill>
                  <a:srgbClr val="4A5C65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>
              <a:spcBef>
                <a:spcPts val="360"/>
              </a:spcBef>
              <a:spcAft>
                <a:spcPts val="1000"/>
              </a:spcAft>
              <a:buClr>
                <a:srgbClr val="A6BCC9"/>
              </a:buClr>
              <a:buSzPct val="100000"/>
              <a:buFont typeface="Lato Light"/>
              <a:buChar char="◦"/>
              <a:defRPr sz="2000">
                <a:solidFill>
                  <a:srgbClr val="4A5C65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title"/>
          </p:nvPr>
        </p:nvSpPr>
        <p:spPr>
          <a:xfrm>
            <a:off x="144075" y="559475"/>
            <a:ext cx="2142000" cy="2630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Clr>
                <a:srgbClr val="FFFFFF"/>
              </a:buClr>
              <a:buSzPct val="100000"/>
              <a:buFont typeface="Roboto Slab Light"/>
              <a:buNone/>
              <a:defRPr sz="2000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ct val="100000"/>
              <a:buFont typeface="Roboto Slab Light"/>
              <a:buNone/>
              <a:defRPr sz="2000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ct val="100000"/>
              <a:buFont typeface="Roboto Slab Light"/>
              <a:buNone/>
              <a:defRPr sz="2000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ct val="100000"/>
              <a:buFont typeface="Roboto Slab Light"/>
              <a:buNone/>
              <a:defRPr sz="2000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ct val="100000"/>
              <a:buFont typeface="Roboto Slab Light"/>
              <a:buNone/>
              <a:defRPr sz="2000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ct val="100000"/>
              <a:buFont typeface="Roboto Slab Light"/>
              <a:buNone/>
              <a:defRPr sz="2000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ct val="100000"/>
              <a:buFont typeface="Roboto Slab Light"/>
              <a:buNone/>
              <a:defRPr sz="2000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ct val="100000"/>
              <a:buFont typeface="Roboto Slab Light"/>
              <a:buNone/>
              <a:defRPr sz="2000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ct val="100000"/>
              <a:buFont typeface="Roboto Slab Light"/>
              <a:buNone/>
              <a:defRPr sz="2000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8" r:id="rId6"/>
    <p:sldLayoutId id="2147483659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Shape 377"/>
          <p:cNvSpPr txBox="1">
            <a:spLocks noGrp="1"/>
          </p:cNvSpPr>
          <p:nvPr>
            <p:ph type="ctrTitle"/>
          </p:nvPr>
        </p:nvSpPr>
        <p:spPr>
          <a:xfrm>
            <a:off x="2757250" y="1007134"/>
            <a:ext cx="3629400" cy="3220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/>
            <a:r>
              <a:rPr lang="th-TH" sz="4800" dirty="0" smtClean="0">
                <a:solidFill>
                  <a:schemeClr val="tx1"/>
                </a:solidFill>
                <a:latin typeface="Angsana New" pitchFamily="18" charset="-34"/>
                <a:cs typeface="Angsana New" pitchFamily="18" charset="-34"/>
              </a:rPr>
              <a:t>ทำ</a:t>
            </a:r>
            <a:r>
              <a:rPr lang="en-US" sz="4800" dirty="0">
                <a:solidFill>
                  <a:schemeClr val="tx1"/>
                </a:solidFill>
                <a:latin typeface="Angsana New" pitchFamily="18" charset="-34"/>
                <a:cs typeface="Angsana New" pitchFamily="18" charset="-34"/>
              </a:rPr>
              <a:t>Web </a:t>
            </a:r>
            <a:r>
              <a:rPr lang="en-US" sz="4800" dirty="0" smtClean="0">
                <a:solidFill>
                  <a:schemeClr val="tx1"/>
                </a:solidFill>
                <a:latin typeface="Angsana New" pitchFamily="18" charset="-34"/>
                <a:cs typeface="Angsana New" pitchFamily="18" charset="-34"/>
              </a:rPr>
              <a:t>Page</a:t>
            </a:r>
            <a:r>
              <a:rPr lang="th-TH" sz="4800" dirty="0" smtClean="0">
                <a:solidFill>
                  <a:schemeClr val="tx1"/>
                </a:solidFill>
                <a:latin typeface="Angsana New" pitchFamily="18" charset="-34"/>
                <a:cs typeface="Angsana New" pitchFamily="18" charset="-34"/>
              </a:rPr>
              <a:t/>
            </a:r>
            <a:br>
              <a:rPr lang="th-TH" sz="4800" dirty="0" smtClean="0">
                <a:solidFill>
                  <a:schemeClr val="tx1"/>
                </a:solidFill>
                <a:latin typeface="Angsana New" pitchFamily="18" charset="-34"/>
                <a:cs typeface="Angsana New" pitchFamily="18" charset="-34"/>
              </a:rPr>
            </a:br>
            <a:r>
              <a:rPr lang="th-TH" sz="4800" dirty="0" smtClean="0">
                <a:solidFill>
                  <a:schemeClr val="tx1"/>
                </a:solidFill>
                <a:latin typeface="Angsana New" pitchFamily="18" charset="-34"/>
                <a:cs typeface="Angsana New" pitchFamily="18" charset="-34"/>
              </a:rPr>
              <a:t>โดย ใช้ </a:t>
            </a:r>
            <a:r>
              <a:rPr lang="en-US" sz="4800" dirty="0" smtClean="0">
                <a:solidFill>
                  <a:schemeClr val="tx1"/>
                </a:solidFill>
                <a:latin typeface="Angsana New" pitchFamily="18" charset="-34"/>
                <a:cs typeface="Angsana New" pitchFamily="18" charset="-34"/>
              </a:rPr>
              <a:t/>
            </a:r>
            <a:br>
              <a:rPr lang="en-US" sz="4800" dirty="0" smtClean="0">
                <a:solidFill>
                  <a:schemeClr val="tx1"/>
                </a:solidFill>
                <a:latin typeface="Angsana New" pitchFamily="18" charset="-34"/>
                <a:cs typeface="Angsana New" pitchFamily="18" charset="-34"/>
              </a:rPr>
            </a:br>
            <a:r>
              <a:rPr lang="en-US" sz="4800" dirty="0" smtClean="0">
                <a:solidFill>
                  <a:schemeClr val="tx1"/>
                </a:solidFill>
                <a:latin typeface="Angsana New" pitchFamily="18" charset="-34"/>
                <a:cs typeface="Angsana New" pitchFamily="18" charset="-34"/>
              </a:rPr>
              <a:t>Rails </a:t>
            </a:r>
            <a:r>
              <a:rPr lang="en-US" sz="4800" dirty="0">
                <a:solidFill>
                  <a:schemeClr val="tx1"/>
                </a:solidFill>
                <a:latin typeface="Angsana New" pitchFamily="18" charset="-34"/>
                <a:cs typeface="Angsana New" pitchFamily="18" charset="-34"/>
              </a:rPr>
              <a:t>framework</a:t>
            </a:r>
            <a:endParaRPr lang="en" sz="4800" dirty="0">
              <a:solidFill>
                <a:schemeClr val="tx1"/>
              </a:solidFill>
              <a:latin typeface="Angsana New" pitchFamily="18" charset="-34"/>
              <a:cs typeface="Angsana New" pitchFamily="18" charset="-3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0682" y="1498600"/>
            <a:ext cx="2584450" cy="1073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2" name="Picture 2" descr="C:\Users\Admin\Desktop\p3.bm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9805" y="1166753"/>
            <a:ext cx="5843453" cy="2911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สี่เหลี่ยมผืนผ้า 1"/>
          <p:cNvSpPr/>
          <p:nvPr/>
        </p:nvSpPr>
        <p:spPr>
          <a:xfrm>
            <a:off x="3347864" y="627534"/>
            <a:ext cx="270138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2800" dirty="0">
                <a:latin typeface="Angsana New" pitchFamily="18" charset="-34"/>
                <a:cs typeface="Angsana New" pitchFamily="18" charset="-34"/>
              </a:rPr>
              <a:t>13.ลองเปิด </a:t>
            </a:r>
            <a:r>
              <a:rPr lang="en-US" sz="2800" dirty="0">
                <a:latin typeface="Angsana New" pitchFamily="18" charset="-34"/>
                <a:cs typeface="Angsana New" pitchFamily="18" charset="-34"/>
              </a:rPr>
              <a:t>localhost:3000</a:t>
            </a:r>
          </a:p>
        </p:txBody>
      </p:sp>
    </p:spTree>
    <p:extLst>
      <p:ext uri="{BB962C8B-B14F-4D97-AF65-F5344CB8AC3E}">
        <p14:creationId xmlns:p14="http://schemas.microsoft.com/office/powerpoint/2010/main" val="1983671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0682" y="1498600"/>
            <a:ext cx="2584450" cy="1073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สี่เหลี่ยมผืนผ้า 1"/>
          <p:cNvSpPr/>
          <p:nvPr/>
        </p:nvSpPr>
        <p:spPr>
          <a:xfrm>
            <a:off x="2771800" y="544493"/>
            <a:ext cx="552636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2800" dirty="0">
                <a:latin typeface="Angsana New" pitchFamily="18" charset="-34"/>
                <a:cs typeface="Angsana New" pitchFamily="18" charset="-34"/>
              </a:rPr>
              <a:t>14.ทำการสร้าง </a:t>
            </a:r>
            <a:r>
              <a:rPr lang="en-US" sz="2800" dirty="0">
                <a:latin typeface="Angsana New" pitchFamily="18" charset="-34"/>
                <a:cs typeface="Angsana New" pitchFamily="18" charset="-34"/>
              </a:rPr>
              <a:t>repo </a:t>
            </a:r>
            <a:r>
              <a:rPr lang="en-US" sz="2800" dirty="0" err="1">
                <a:latin typeface="Angsana New" pitchFamily="18" charset="-34"/>
                <a:cs typeface="Angsana New" pitchFamily="18" charset="-34"/>
              </a:rPr>
              <a:t>github</a:t>
            </a:r>
            <a:r>
              <a:rPr lang="en-US" sz="2800" dirty="0">
                <a:latin typeface="Angsana New" pitchFamily="18" charset="-34"/>
                <a:cs typeface="Angsana New" pitchFamily="18" charset="-34"/>
              </a:rPr>
              <a:t> </a:t>
            </a:r>
            <a:r>
              <a:rPr lang="th-TH" sz="2800" dirty="0">
                <a:latin typeface="Angsana New" pitchFamily="18" charset="-34"/>
                <a:cs typeface="Angsana New" pitchFamily="18" charset="-34"/>
              </a:rPr>
              <a:t>ชื่อ </a:t>
            </a:r>
            <a:r>
              <a:rPr lang="en-US" sz="2800" dirty="0" err="1">
                <a:latin typeface="Angsana New" pitchFamily="18" charset="-34"/>
                <a:cs typeface="Angsana New" pitchFamily="18" charset="-34"/>
              </a:rPr>
              <a:t>interview_rails</a:t>
            </a:r>
            <a:r>
              <a:rPr lang="en-US" sz="2800" dirty="0">
                <a:latin typeface="Angsana New" pitchFamily="18" charset="-34"/>
                <a:cs typeface="Angsana New" pitchFamily="18" charset="-34"/>
              </a:rPr>
              <a:t> </a:t>
            </a:r>
            <a:r>
              <a:rPr lang="th-TH" sz="2800" dirty="0">
                <a:latin typeface="Angsana New" pitchFamily="18" charset="-34"/>
                <a:cs typeface="Angsana New" pitchFamily="18" charset="-34"/>
              </a:rPr>
              <a:t>เเล้วทำการ </a:t>
            </a:r>
            <a:r>
              <a:rPr lang="en-US" sz="2800" dirty="0">
                <a:latin typeface="Angsana New" pitchFamily="18" charset="-34"/>
                <a:cs typeface="Angsana New" pitchFamily="18" charset="-34"/>
              </a:rPr>
              <a:t>Push </a:t>
            </a:r>
            <a:r>
              <a:rPr lang="th-TH" sz="2800" dirty="0">
                <a:latin typeface="Angsana New" pitchFamily="18" charset="-34"/>
                <a:cs typeface="Angsana New" pitchFamily="18" charset="-34"/>
              </a:rPr>
              <a:t>ไฟล์ทั้งหมดขึ้นไป</a:t>
            </a:r>
          </a:p>
        </p:txBody>
      </p:sp>
      <p:pic>
        <p:nvPicPr>
          <p:cNvPr id="6146" name="Picture 2" descr="C:\Users\Admin\Desktop\p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0780" y="1502792"/>
            <a:ext cx="5656014" cy="2836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3671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0682" y="1498600"/>
            <a:ext cx="2584450" cy="1073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สี่เหลี่ยมผืนผ้า 1"/>
          <p:cNvSpPr/>
          <p:nvPr/>
        </p:nvSpPr>
        <p:spPr>
          <a:xfrm>
            <a:off x="2512715" y="462117"/>
            <a:ext cx="675049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2400" dirty="0">
                <a:latin typeface="Angsana New" pitchFamily="18" charset="-34"/>
                <a:cs typeface="Angsana New" pitchFamily="18" charset="-34"/>
              </a:rPr>
              <a:t>15.ทำการ </a:t>
            </a:r>
            <a:r>
              <a:rPr lang="en-US" sz="2400" dirty="0">
                <a:latin typeface="Angsana New" pitchFamily="18" charset="-34"/>
                <a:cs typeface="Angsana New" pitchFamily="18" charset="-34"/>
              </a:rPr>
              <a:t>login </a:t>
            </a:r>
            <a:r>
              <a:rPr lang="en-US" sz="2400" dirty="0" err="1">
                <a:latin typeface="Angsana New" pitchFamily="18" charset="-34"/>
                <a:cs typeface="Angsana New" pitchFamily="18" charset="-34"/>
              </a:rPr>
              <a:t>heroku</a:t>
            </a:r>
            <a:r>
              <a:rPr lang="en-US" sz="2400" dirty="0">
                <a:latin typeface="Angsana New" pitchFamily="18" charset="-34"/>
                <a:cs typeface="Angsana New" pitchFamily="18" charset="-34"/>
              </a:rPr>
              <a:t> </a:t>
            </a:r>
            <a:r>
              <a:rPr lang="th-TH" sz="2400" dirty="0">
                <a:latin typeface="Angsana New" pitchFamily="18" charset="-34"/>
                <a:cs typeface="Angsana New" pitchFamily="18" charset="-34"/>
              </a:rPr>
              <a:t>ด้วยคำสั่ง </a:t>
            </a:r>
            <a:r>
              <a:rPr lang="en-US" sz="2400" dirty="0" err="1">
                <a:latin typeface="Angsana New" pitchFamily="18" charset="-34"/>
                <a:cs typeface="Angsana New" pitchFamily="18" charset="-34"/>
              </a:rPr>
              <a:t>heroku</a:t>
            </a:r>
            <a:r>
              <a:rPr lang="en-US" sz="2400" dirty="0">
                <a:latin typeface="Angsana New" pitchFamily="18" charset="-34"/>
                <a:cs typeface="Angsana New" pitchFamily="18" charset="-34"/>
              </a:rPr>
              <a:t> login</a:t>
            </a:r>
          </a:p>
          <a:p>
            <a:r>
              <a:rPr lang="en-US" sz="2400" dirty="0">
                <a:latin typeface="Angsana New" pitchFamily="18" charset="-34"/>
                <a:cs typeface="Angsana New" pitchFamily="18" charset="-34"/>
              </a:rPr>
              <a:t>16.</a:t>
            </a:r>
            <a:r>
              <a:rPr lang="th-TH" sz="2400" dirty="0">
                <a:latin typeface="Angsana New" pitchFamily="18" charset="-34"/>
                <a:cs typeface="Angsana New" pitchFamily="18" charset="-34"/>
              </a:rPr>
              <a:t>ทำการสร้าง </a:t>
            </a:r>
            <a:r>
              <a:rPr lang="en-US" sz="2400" dirty="0" err="1">
                <a:latin typeface="Angsana New" pitchFamily="18" charset="-34"/>
                <a:cs typeface="Angsana New" pitchFamily="18" charset="-34"/>
              </a:rPr>
              <a:t>heroku</a:t>
            </a:r>
            <a:r>
              <a:rPr lang="en-US" sz="2400" dirty="0">
                <a:latin typeface="Angsana New" pitchFamily="18" charset="-34"/>
                <a:cs typeface="Angsana New" pitchFamily="18" charset="-34"/>
              </a:rPr>
              <a:t> </a:t>
            </a:r>
            <a:r>
              <a:rPr lang="th-TH" sz="2400" dirty="0">
                <a:latin typeface="Angsana New" pitchFamily="18" charset="-34"/>
                <a:cs typeface="Angsana New" pitchFamily="18" charset="-34"/>
              </a:rPr>
              <a:t>ด้วยคำสั่ง  </a:t>
            </a:r>
            <a:r>
              <a:rPr lang="en-US" sz="2400" dirty="0" err="1">
                <a:latin typeface="Angsana New" pitchFamily="18" charset="-34"/>
                <a:cs typeface="Angsana New" pitchFamily="18" charset="-34"/>
              </a:rPr>
              <a:t>heroku</a:t>
            </a:r>
            <a:r>
              <a:rPr lang="en-US" sz="2400" dirty="0">
                <a:latin typeface="Angsana New" pitchFamily="18" charset="-34"/>
                <a:cs typeface="Angsana New" pitchFamily="18" charset="-34"/>
              </a:rPr>
              <a:t> create </a:t>
            </a:r>
            <a:r>
              <a:rPr lang="th-TH" sz="2400" dirty="0">
                <a:latin typeface="Angsana New" pitchFamily="18" charset="-34"/>
                <a:cs typeface="Angsana New" pitchFamily="18" charset="-34"/>
              </a:rPr>
              <a:t>เพื่อเตรียมการสำหรับที่เราจะ </a:t>
            </a:r>
            <a:r>
              <a:rPr lang="en-US" sz="2400" dirty="0">
                <a:latin typeface="Angsana New" pitchFamily="18" charset="-34"/>
                <a:cs typeface="Angsana New" pitchFamily="18" charset="-34"/>
              </a:rPr>
              <a:t>deploy</a:t>
            </a:r>
          </a:p>
          <a:p>
            <a:r>
              <a:rPr lang="en-US" sz="2400" dirty="0">
                <a:latin typeface="Angsana New" pitchFamily="18" charset="-34"/>
                <a:cs typeface="Angsana New" pitchFamily="18" charset="-34"/>
              </a:rPr>
              <a:t>17.</a:t>
            </a:r>
            <a:r>
              <a:rPr lang="th-TH" sz="2400" dirty="0">
                <a:latin typeface="Angsana New" pitchFamily="18" charset="-34"/>
                <a:cs typeface="Angsana New" pitchFamily="18" charset="-34"/>
              </a:rPr>
              <a:t>หลังจากนั้นใช้คำสั่ง </a:t>
            </a:r>
            <a:r>
              <a:rPr lang="en-US" sz="2400" dirty="0" err="1">
                <a:latin typeface="Angsana New" pitchFamily="18" charset="-34"/>
                <a:cs typeface="Angsana New" pitchFamily="18" charset="-34"/>
              </a:rPr>
              <a:t>git</a:t>
            </a:r>
            <a:r>
              <a:rPr lang="en-US" sz="2400" dirty="0">
                <a:latin typeface="Angsana New" pitchFamily="18" charset="-34"/>
                <a:cs typeface="Angsana New" pitchFamily="18" charset="-34"/>
              </a:rPr>
              <a:t> push </a:t>
            </a:r>
            <a:r>
              <a:rPr lang="en-US" sz="2400" dirty="0" err="1">
                <a:latin typeface="Angsana New" pitchFamily="18" charset="-34"/>
                <a:cs typeface="Angsana New" pitchFamily="18" charset="-34"/>
              </a:rPr>
              <a:t>heroku</a:t>
            </a:r>
            <a:r>
              <a:rPr lang="en-US" sz="2400" dirty="0">
                <a:latin typeface="Angsana New" pitchFamily="18" charset="-34"/>
                <a:cs typeface="Angsana New" pitchFamily="18" charset="-34"/>
              </a:rPr>
              <a:t> master </a:t>
            </a:r>
            <a:r>
              <a:rPr lang="th-TH" sz="2400" dirty="0">
                <a:latin typeface="Angsana New" pitchFamily="18" charset="-34"/>
                <a:cs typeface="Angsana New" pitchFamily="18" charset="-34"/>
              </a:rPr>
              <a:t>เพื่อ </a:t>
            </a:r>
            <a:r>
              <a:rPr lang="en-US" sz="2400" dirty="0">
                <a:latin typeface="Angsana New" pitchFamily="18" charset="-34"/>
                <a:cs typeface="Angsana New" pitchFamily="18" charset="-34"/>
              </a:rPr>
              <a:t>push </a:t>
            </a:r>
            <a:r>
              <a:rPr lang="th-TH" sz="2400" dirty="0">
                <a:latin typeface="Angsana New" pitchFamily="18" charset="-34"/>
                <a:cs typeface="Angsana New" pitchFamily="18" charset="-34"/>
              </a:rPr>
              <a:t>เข้าไปใน </a:t>
            </a:r>
            <a:r>
              <a:rPr lang="en-US" sz="2400" dirty="0" err="1">
                <a:latin typeface="Angsana New" pitchFamily="18" charset="-34"/>
                <a:cs typeface="Angsana New" pitchFamily="18" charset="-34"/>
              </a:rPr>
              <a:t>heroku</a:t>
            </a:r>
            <a:endParaRPr lang="en-US" sz="2400" dirty="0">
              <a:latin typeface="Angsana New" pitchFamily="18" charset="-34"/>
              <a:cs typeface="Angsana New" pitchFamily="18" charset="-34"/>
            </a:endParaRPr>
          </a:p>
        </p:txBody>
      </p:sp>
      <p:pic>
        <p:nvPicPr>
          <p:cNvPr id="7170" name="Picture 2" descr="C:\Users\Admin\Desktop\p5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2715" y="2139702"/>
            <a:ext cx="5495484" cy="2174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3671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0682" y="1498600"/>
            <a:ext cx="2584450" cy="1073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สี่เหลี่ยมผืนผ้า 1"/>
          <p:cNvSpPr/>
          <p:nvPr/>
        </p:nvSpPr>
        <p:spPr>
          <a:xfrm>
            <a:off x="2411760" y="483518"/>
            <a:ext cx="637569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2400" dirty="0" smtClean="0">
                <a:latin typeface="Angsana New" pitchFamily="18" charset="-34"/>
                <a:cs typeface="Angsana New" pitchFamily="18" charset="-34"/>
              </a:rPr>
              <a:t>18.</a:t>
            </a:r>
            <a:r>
              <a:rPr lang="th-TH" sz="2400" dirty="0">
                <a:latin typeface="Angsana New" pitchFamily="18" charset="-34"/>
                <a:cs typeface="Angsana New" pitchFamily="18" charset="-34"/>
              </a:rPr>
              <a:t>หลังจากนั้นใช้คำสั่ง</a:t>
            </a:r>
            <a:r>
              <a:rPr lang="en-US" sz="2400" dirty="0">
                <a:latin typeface="Angsana New" pitchFamily="18" charset="-34"/>
                <a:cs typeface="Angsana New" pitchFamily="18" charset="-34"/>
              </a:rPr>
              <a:t>m rails generate controller StaticPages home kingsong1 kingsong2 kingsong3 </a:t>
            </a:r>
            <a:r>
              <a:rPr lang="th-TH" sz="2400" dirty="0">
                <a:latin typeface="Angsana New" pitchFamily="18" charset="-34"/>
                <a:cs typeface="Angsana New" pitchFamily="18" charset="-34"/>
              </a:rPr>
              <a:t>เพื่อสร้าง </a:t>
            </a:r>
            <a:r>
              <a:rPr lang="en-US" sz="2400" dirty="0">
                <a:latin typeface="Angsana New" pitchFamily="18" charset="-34"/>
                <a:cs typeface="Angsana New" pitchFamily="18" charset="-34"/>
              </a:rPr>
              <a:t>StaticPages 4 pages </a:t>
            </a:r>
            <a:r>
              <a:rPr lang="th-TH" sz="2400" dirty="0">
                <a:latin typeface="Angsana New" pitchFamily="18" charset="-34"/>
                <a:cs typeface="Angsana New" pitchFamily="18" charset="-34"/>
              </a:rPr>
              <a:t>ตามที่อาจารย์กำหนด</a:t>
            </a:r>
          </a:p>
        </p:txBody>
      </p:sp>
      <p:pic>
        <p:nvPicPr>
          <p:cNvPr id="8194" name="Picture 2" descr="C:\Users\Admin\Desktop\p6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1635645"/>
            <a:ext cx="5318546" cy="3155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3671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0682" y="1498600"/>
            <a:ext cx="2584450" cy="1073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สี่เหลี่ยมผืนผ้า 1"/>
          <p:cNvSpPr/>
          <p:nvPr/>
        </p:nvSpPr>
        <p:spPr>
          <a:xfrm>
            <a:off x="2987824" y="555526"/>
            <a:ext cx="40062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2400" dirty="0">
                <a:latin typeface="Angsana New" pitchFamily="18" charset="-34"/>
                <a:cs typeface="Angsana New" pitchFamily="18" charset="-34"/>
              </a:rPr>
              <a:t>19.หลังจากนั้นจะมีการเเก้ไขไฟล์ </a:t>
            </a:r>
            <a:r>
              <a:rPr lang="en-US" sz="2400" dirty="0" err="1">
                <a:latin typeface="Angsana New" pitchFamily="18" charset="-34"/>
                <a:cs typeface="Angsana New" pitchFamily="18" charset="-34"/>
              </a:rPr>
              <a:t>config</a:t>
            </a:r>
            <a:r>
              <a:rPr lang="en-US" sz="2400" dirty="0">
                <a:latin typeface="Angsana New" pitchFamily="18" charset="-34"/>
                <a:cs typeface="Angsana New" pitchFamily="18" charset="-34"/>
              </a:rPr>
              <a:t>/routes</a:t>
            </a:r>
            <a:endParaRPr lang="th-TH" sz="2400" dirty="0">
              <a:latin typeface="Angsana New" pitchFamily="18" charset="-34"/>
              <a:cs typeface="Angsana New" pitchFamily="18" charset="-34"/>
            </a:endParaRPr>
          </a:p>
        </p:txBody>
      </p:sp>
      <p:pic>
        <p:nvPicPr>
          <p:cNvPr id="9218" name="Picture 2" descr="C:\Users\Admin\Desktop\p7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1092068"/>
            <a:ext cx="5199545" cy="2959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3671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0682" y="1498600"/>
            <a:ext cx="2584450" cy="1073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สี่เหลี่ยมผืนผ้า 5"/>
          <p:cNvSpPr/>
          <p:nvPr/>
        </p:nvSpPr>
        <p:spPr>
          <a:xfrm>
            <a:off x="2915816" y="829737"/>
            <a:ext cx="243848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latin typeface="Angsana New" pitchFamily="18" charset="-34"/>
                <a:cs typeface="Angsana New" pitchFamily="18" charset="-34"/>
              </a:rPr>
              <a:t>20.Look </a:t>
            </a:r>
            <a:r>
              <a:rPr lang="en-US" sz="2800" dirty="0">
                <a:latin typeface="Angsana New" pitchFamily="18" charset="-34"/>
                <a:cs typeface="Angsana New" pitchFamily="18" charset="-34"/>
              </a:rPr>
              <a:t>localhost:3000</a:t>
            </a:r>
            <a:endParaRPr lang="th-TH" sz="2800" dirty="0">
              <a:latin typeface="Angsana New" pitchFamily="18" charset="-34"/>
              <a:cs typeface="Angsana New" pitchFamily="18" charset="-34"/>
            </a:endParaRPr>
          </a:p>
        </p:txBody>
      </p:sp>
      <p:pic>
        <p:nvPicPr>
          <p:cNvPr id="3075" name="Picture 3" descr="C:\Users\Admin\Desktop\p8.bm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3491" y="1779662"/>
            <a:ext cx="5381625" cy="2124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0682" y="1498600"/>
            <a:ext cx="2584450" cy="1073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สี่เหลี่ยมผืนผ้า 1"/>
          <p:cNvSpPr/>
          <p:nvPr/>
        </p:nvSpPr>
        <p:spPr>
          <a:xfrm>
            <a:off x="2915816" y="411510"/>
            <a:ext cx="554461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2400" dirty="0">
                <a:latin typeface="Angsana New" pitchFamily="18" charset="-34"/>
                <a:cs typeface="Angsana New" pitchFamily="18" charset="-34"/>
              </a:rPr>
              <a:t>20.เเก้ไข </a:t>
            </a:r>
            <a:r>
              <a:rPr lang="en-US" sz="2400" dirty="0" smtClean="0">
                <a:latin typeface="Angsana New" pitchFamily="18" charset="-34"/>
                <a:cs typeface="Angsana New" pitchFamily="18" charset="-34"/>
              </a:rPr>
              <a:t>app/views/</a:t>
            </a:r>
            <a:r>
              <a:rPr lang="en-US" sz="2400" dirty="0" err="1" smtClean="0">
                <a:latin typeface="Angsana New" pitchFamily="18" charset="-34"/>
                <a:cs typeface="Angsana New" pitchFamily="18" charset="-34"/>
              </a:rPr>
              <a:t>static_pages</a:t>
            </a:r>
            <a:r>
              <a:rPr lang="en-US" sz="2400" dirty="0" smtClean="0">
                <a:latin typeface="Angsana New" pitchFamily="18" charset="-34"/>
                <a:cs typeface="Angsana New" pitchFamily="18" charset="-34"/>
              </a:rPr>
              <a:t>/</a:t>
            </a:r>
            <a:r>
              <a:rPr lang="en-US" sz="2400" dirty="0" err="1" smtClean="0">
                <a:latin typeface="Angsana New" pitchFamily="18" charset="-34"/>
                <a:cs typeface="Angsana New" pitchFamily="18" charset="-34"/>
              </a:rPr>
              <a:t>home.html.erb</a:t>
            </a:r>
            <a:endParaRPr lang="en-US" sz="2400" dirty="0" smtClean="0">
              <a:latin typeface="Angsana New" pitchFamily="18" charset="-34"/>
              <a:cs typeface="Angsana New" pitchFamily="18" charset="-34"/>
            </a:endParaRPr>
          </a:p>
          <a:p>
            <a:r>
              <a:rPr lang="th-TH" sz="2400" dirty="0">
                <a:latin typeface="Angsana New" pitchFamily="18" charset="-34"/>
                <a:cs typeface="Angsana New" pitchFamily="18" charset="-34"/>
              </a:rPr>
              <a:t>21.เเก้ไข </a:t>
            </a:r>
            <a:r>
              <a:rPr lang="en-US" sz="2400" dirty="0">
                <a:latin typeface="Angsana New" pitchFamily="18" charset="-34"/>
                <a:cs typeface="Angsana New" pitchFamily="18" charset="-34"/>
              </a:rPr>
              <a:t>app/views/</a:t>
            </a:r>
            <a:r>
              <a:rPr lang="en-US" sz="2400" dirty="0" err="1">
                <a:latin typeface="Angsana New" pitchFamily="18" charset="-34"/>
                <a:cs typeface="Angsana New" pitchFamily="18" charset="-34"/>
              </a:rPr>
              <a:t>static_pages</a:t>
            </a:r>
            <a:r>
              <a:rPr lang="en-US" sz="2400" dirty="0">
                <a:latin typeface="Angsana New" pitchFamily="18" charset="-34"/>
                <a:cs typeface="Angsana New" pitchFamily="18" charset="-34"/>
              </a:rPr>
              <a:t>/kingsong1.html.erb</a:t>
            </a:r>
          </a:p>
          <a:p>
            <a:r>
              <a:rPr lang="en-US" sz="2400" dirty="0">
                <a:latin typeface="Angsana New" pitchFamily="18" charset="-34"/>
                <a:cs typeface="Angsana New" pitchFamily="18" charset="-34"/>
              </a:rPr>
              <a:t>22.</a:t>
            </a:r>
            <a:r>
              <a:rPr lang="th-TH" sz="2400" dirty="0">
                <a:latin typeface="Angsana New" pitchFamily="18" charset="-34"/>
                <a:cs typeface="Angsana New" pitchFamily="18" charset="-34"/>
              </a:rPr>
              <a:t>เเก้ไข </a:t>
            </a:r>
            <a:r>
              <a:rPr lang="en-US" sz="2400" dirty="0">
                <a:latin typeface="Angsana New" pitchFamily="18" charset="-34"/>
                <a:cs typeface="Angsana New" pitchFamily="18" charset="-34"/>
              </a:rPr>
              <a:t>app/views/</a:t>
            </a:r>
            <a:r>
              <a:rPr lang="en-US" sz="2400" dirty="0" err="1">
                <a:latin typeface="Angsana New" pitchFamily="18" charset="-34"/>
                <a:cs typeface="Angsana New" pitchFamily="18" charset="-34"/>
              </a:rPr>
              <a:t>static_pages</a:t>
            </a:r>
            <a:r>
              <a:rPr lang="en-US" sz="2400" dirty="0">
                <a:latin typeface="Angsana New" pitchFamily="18" charset="-34"/>
                <a:cs typeface="Angsana New" pitchFamily="18" charset="-34"/>
              </a:rPr>
              <a:t>/ kingsong2.html.erb</a:t>
            </a:r>
          </a:p>
          <a:p>
            <a:r>
              <a:rPr lang="en-US" sz="2400" dirty="0">
                <a:latin typeface="Angsana New" pitchFamily="18" charset="-34"/>
                <a:cs typeface="Angsana New" pitchFamily="18" charset="-34"/>
              </a:rPr>
              <a:t>23.</a:t>
            </a:r>
            <a:r>
              <a:rPr lang="th-TH" sz="2400" dirty="0">
                <a:latin typeface="Angsana New" pitchFamily="18" charset="-34"/>
                <a:cs typeface="Angsana New" pitchFamily="18" charset="-34"/>
              </a:rPr>
              <a:t>เเก้ไข </a:t>
            </a:r>
            <a:r>
              <a:rPr lang="en-US" sz="2400" dirty="0">
                <a:latin typeface="Angsana New" pitchFamily="18" charset="-34"/>
                <a:cs typeface="Angsana New" pitchFamily="18" charset="-34"/>
              </a:rPr>
              <a:t>app/views/</a:t>
            </a:r>
            <a:r>
              <a:rPr lang="en-US" sz="2400" dirty="0" err="1">
                <a:latin typeface="Angsana New" pitchFamily="18" charset="-34"/>
                <a:cs typeface="Angsana New" pitchFamily="18" charset="-34"/>
              </a:rPr>
              <a:t>static_pages</a:t>
            </a:r>
            <a:r>
              <a:rPr lang="en-US" sz="2400" dirty="0">
                <a:latin typeface="Angsana New" pitchFamily="18" charset="-34"/>
                <a:cs typeface="Angsana New" pitchFamily="18" charset="-34"/>
              </a:rPr>
              <a:t>/ kingsong3.html.erb</a:t>
            </a:r>
          </a:p>
          <a:p>
            <a:r>
              <a:rPr lang="en-US" sz="2400" dirty="0">
                <a:latin typeface="Angsana New" pitchFamily="18" charset="-34"/>
                <a:cs typeface="Angsana New" pitchFamily="18" charset="-34"/>
              </a:rPr>
              <a:t>24.</a:t>
            </a:r>
            <a:r>
              <a:rPr lang="th-TH" sz="2400" dirty="0">
                <a:latin typeface="Angsana New" pitchFamily="18" charset="-34"/>
                <a:cs typeface="Angsana New" pitchFamily="18" charset="-34"/>
              </a:rPr>
              <a:t>เเก้ไข </a:t>
            </a:r>
            <a:r>
              <a:rPr lang="en-US" sz="2400" dirty="0" smtClean="0">
                <a:latin typeface="Angsana New" pitchFamily="18" charset="-34"/>
                <a:cs typeface="Angsana New" pitchFamily="18" charset="-34"/>
              </a:rPr>
              <a:t>Readme </a:t>
            </a:r>
            <a:r>
              <a:rPr lang="th-TH" sz="2400" dirty="0" smtClean="0">
                <a:latin typeface="Angsana New" pitchFamily="18" charset="-34"/>
                <a:cs typeface="Angsana New" pitchFamily="18" charset="-34"/>
              </a:rPr>
              <a:t/>
            </a:r>
            <a:br>
              <a:rPr lang="th-TH" sz="2400" dirty="0" smtClean="0">
                <a:latin typeface="Angsana New" pitchFamily="18" charset="-34"/>
                <a:cs typeface="Angsana New" pitchFamily="18" charset="-34"/>
              </a:rPr>
            </a:br>
            <a:r>
              <a:rPr lang="th-TH" sz="2400" dirty="0" smtClean="0">
                <a:latin typeface="Angsana New" pitchFamily="18" charset="-34"/>
                <a:cs typeface="Angsana New" pitchFamily="18" charset="-34"/>
              </a:rPr>
              <a:t>ตามที่อาจารย์กำหนด</a:t>
            </a:r>
            <a:endParaRPr lang="en-US" sz="2400" dirty="0">
              <a:latin typeface="Angsana New" pitchFamily="18" charset="-34"/>
              <a:cs typeface="Angsana New" pitchFamily="18" charset="-34"/>
            </a:endParaRPr>
          </a:p>
        </p:txBody>
      </p:sp>
      <p:pic>
        <p:nvPicPr>
          <p:cNvPr id="11266" name="Picture 2" descr="C:\Users\Admin\Desktop\p9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730"/>
          <a:stretch/>
        </p:blipFill>
        <p:spPr bwMode="auto">
          <a:xfrm>
            <a:off x="2195736" y="2685157"/>
            <a:ext cx="5868988" cy="1666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7275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0682" y="1498600"/>
            <a:ext cx="2584450" cy="1073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สี่เหลี่ยมผืนผ้า 1"/>
          <p:cNvSpPr/>
          <p:nvPr/>
        </p:nvSpPr>
        <p:spPr>
          <a:xfrm>
            <a:off x="2929161" y="483518"/>
            <a:ext cx="531033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Angsana New" pitchFamily="18" charset="-34"/>
                <a:cs typeface="Angsana New" pitchFamily="18" charset="-34"/>
              </a:rPr>
              <a:t>25.git add –A</a:t>
            </a:r>
          </a:p>
          <a:p>
            <a:r>
              <a:rPr lang="en-US" sz="2400" dirty="0">
                <a:latin typeface="Angsana New" pitchFamily="18" charset="-34"/>
                <a:cs typeface="Angsana New" pitchFamily="18" charset="-34"/>
              </a:rPr>
              <a:t>26.git commit -m "Finish static pages"</a:t>
            </a:r>
          </a:p>
          <a:p>
            <a:r>
              <a:rPr lang="en-US" sz="2400" dirty="0">
                <a:latin typeface="Angsana New" pitchFamily="18" charset="-34"/>
                <a:cs typeface="Angsana New" pitchFamily="18" charset="-34"/>
              </a:rPr>
              <a:t>27.git checkout master</a:t>
            </a:r>
          </a:p>
          <a:p>
            <a:r>
              <a:rPr lang="en-US" sz="2400" dirty="0">
                <a:latin typeface="Angsana New" pitchFamily="18" charset="-34"/>
                <a:cs typeface="Angsana New" pitchFamily="18" charset="-34"/>
              </a:rPr>
              <a:t>28.git merge static-pages</a:t>
            </a:r>
          </a:p>
          <a:p>
            <a:r>
              <a:rPr lang="en-US" sz="2400" dirty="0">
                <a:latin typeface="Angsana New" pitchFamily="18" charset="-34"/>
                <a:cs typeface="Angsana New" pitchFamily="18" charset="-34"/>
              </a:rPr>
              <a:t>29.git push</a:t>
            </a:r>
          </a:p>
          <a:p>
            <a:r>
              <a:rPr lang="en-US" sz="2400" dirty="0">
                <a:latin typeface="Angsana New" pitchFamily="18" charset="-34"/>
                <a:cs typeface="Angsana New" pitchFamily="18" charset="-34"/>
              </a:rPr>
              <a:t>30.git push </a:t>
            </a:r>
            <a:r>
              <a:rPr lang="en-US" sz="2400" dirty="0" err="1">
                <a:latin typeface="Angsana New" pitchFamily="18" charset="-34"/>
                <a:cs typeface="Angsana New" pitchFamily="18" charset="-34"/>
              </a:rPr>
              <a:t>heroku</a:t>
            </a:r>
            <a:r>
              <a:rPr lang="en-US" sz="2400" dirty="0">
                <a:latin typeface="Angsana New" pitchFamily="18" charset="-34"/>
                <a:cs typeface="Angsana New" pitchFamily="18" charset="-34"/>
              </a:rPr>
              <a:t> (</a:t>
            </a:r>
            <a:r>
              <a:rPr lang="th-TH" sz="2400" dirty="0">
                <a:latin typeface="Angsana New" pitchFamily="18" charset="-34"/>
                <a:cs typeface="Angsana New" pitchFamily="18" charset="-34"/>
              </a:rPr>
              <a:t>ทำการ </a:t>
            </a:r>
            <a:r>
              <a:rPr lang="en-US" sz="2400" dirty="0">
                <a:latin typeface="Angsana New" pitchFamily="18" charset="-34"/>
                <a:cs typeface="Angsana New" pitchFamily="18" charset="-34"/>
              </a:rPr>
              <a:t>push </a:t>
            </a:r>
            <a:r>
              <a:rPr lang="th-TH" sz="2400" dirty="0">
                <a:latin typeface="Angsana New" pitchFamily="18" charset="-34"/>
                <a:cs typeface="Angsana New" pitchFamily="18" charset="-34"/>
              </a:rPr>
              <a:t>เข้า  </a:t>
            </a:r>
            <a:r>
              <a:rPr lang="en-US" sz="2400" dirty="0" err="1">
                <a:latin typeface="Angsana New" pitchFamily="18" charset="-34"/>
                <a:cs typeface="Angsana New" pitchFamily="18" charset="-34"/>
              </a:rPr>
              <a:t>heroku</a:t>
            </a:r>
            <a:r>
              <a:rPr lang="en-US" sz="2400" dirty="0">
                <a:latin typeface="Angsana New" pitchFamily="18" charset="-34"/>
                <a:cs typeface="Angsana New" pitchFamily="18" charset="-34"/>
              </a:rPr>
              <a:t> </a:t>
            </a:r>
            <a:r>
              <a:rPr lang="th-TH" sz="2400" dirty="0">
                <a:latin typeface="Angsana New" pitchFamily="18" charset="-34"/>
                <a:cs typeface="Angsana New" pitchFamily="18" charset="-34"/>
              </a:rPr>
              <a:t>อีกครั้ง)</a:t>
            </a:r>
          </a:p>
        </p:txBody>
      </p:sp>
      <p:pic>
        <p:nvPicPr>
          <p:cNvPr id="12290" name="Picture 2" descr="C:\Users\Admin\Desktop\p10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8" r="6042"/>
          <a:stretch/>
        </p:blipFill>
        <p:spPr bwMode="auto">
          <a:xfrm>
            <a:off x="899592" y="3003798"/>
            <a:ext cx="7591425" cy="1145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7275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สี่เหลี่ยมผืนผ้า 3"/>
          <p:cNvSpPr/>
          <p:nvPr/>
        </p:nvSpPr>
        <p:spPr>
          <a:xfrm>
            <a:off x="3203848" y="161231"/>
            <a:ext cx="2664296" cy="707886"/>
          </a:xfrm>
          <a:prstGeom prst="rect">
            <a:avLst/>
          </a:prstGeom>
          <a:solidFill>
            <a:srgbClr val="FFC000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th-TH" sz="4000" dirty="0">
                <a:solidFill>
                  <a:schemeClr val="tx1"/>
                </a:solidFill>
                <a:latin typeface="Angsana New" pitchFamily="18" charset="-34"/>
                <a:cs typeface="Angsana New" pitchFamily="18" charset="-34"/>
              </a:rPr>
              <a:t>เเสดงหน้า </a:t>
            </a:r>
            <a:r>
              <a:rPr lang="en-US" sz="4000" dirty="0" smtClean="0">
                <a:solidFill>
                  <a:schemeClr val="tx1"/>
                </a:solidFill>
                <a:latin typeface="Angsana New" pitchFamily="18" charset="-34"/>
                <a:cs typeface="Angsana New" pitchFamily="18" charset="-34"/>
              </a:rPr>
              <a:t>Home</a:t>
            </a:r>
            <a:endParaRPr lang="th-TH" sz="4000" dirty="0">
              <a:solidFill>
                <a:schemeClr val="tx1"/>
              </a:solidFill>
              <a:latin typeface="Angsana New" pitchFamily="18" charset="-34"/>
              <a:cs typeface="Angsana New" pitchFamily="18" charset="-34"/>
            </a:endParaRPr>
          </a:p>
        </p:txBody>
      </p:sp>
      <p:pic>
        <p:nvPicPr>
          <p:cNvPr id="1026" name="Picture 2" descr="C:\Users\Admin\Desktop\capture-20170518-08003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0558" y="987574"/>
            <a:ext cx="6735818" cy="3536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68444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สี่เหลี่ยมผืนผ้า 1"/>
          <p:cNvSpPr/>
          <p:nvPr/>
        </p:nvSpPr>
        <p:spPr>
          <a:xfrm>
            <a:off x="3131840" y="161231"/>
            <a:ext cx="3168352" cy="707886"/>
          </a:xfrm>
          <a:prstGeom prst="rect">
            <a:avLst/>
          </a:prstGeom>
          <a:solidFill>
            <a:srgbClr val="FFC000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th-TH" sz="4000" dirty="0">
                <a:solidFill>
                  <a:schemeClr val="tx1"/>
                </a:solidFill>
                <a:latin typeface="Angsana New" pitchFamily="18" charset="-34"/>
                <a:cs typeface="Angsana New" pitchFamily="18" charset="-34"/>
              </a:rPr>
              <a:t>เเสดงหน้า </a:t>
            </a:r>
            <a:r>
              <a:rPr lang="en-US" sz="4000" dirty="0" smtClean="0">
                <a:solidFill>
                  <a:schemeClr val="tx1"/>
                </a:solidFill>
                <a:latin typeface="Angsana New" pitchFamily="18" charset="-34"/>
                <a:cs typeface="Angsana New" pitchFamily="18" charset="-34"/>
              </a:rPr>
              <a:t>Kingsong1</a:t>
            </a:r>
            <a:endParaRPr lang="th-TH" sz="4000" dirty="0">
              <a:solidFill>
                <a:schemeClr val="tx1"/>
              </a:solidFill>
              <a:latin typeface="Angsana New" pitchFamily="18" charset="-34"/>
              <a:cs typeface="Angsana New" pitchFamily="18" charset="-34"/>
            </a:endParaRPr>
          </a:p>
        </p:txBody>
      </p:sp>
      <p:pic>
        <p:nvPicPr>
          <p:cNvPr id="3074" name="Picture 2" descr="C:\Users\Admin\Desktop\k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1010639"/>
            <a:ext cx="6696744" cy="3505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52642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Shape 384"/>
          <p:cNvSpPr txBox="1">
            <a:spLocks noGrp="1"/>
          </p:cNvSpPr>
          <p:nvPr>
            <p:ph type="body" idx="1"/>
          </p:nvPr>
        </p:nvSpPr>
        <p:spPr>
          <a:xfrm>
            <a:off x="2830925" y="1417850"/>
            <a:ext cx="2516400" cy="2369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endParaRPr sz="1200" dirty="0"/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endParaRPr sz="1200" dirty="0"/>
          </a:p>
          <a:p>
            <a:pPr lvl="0">
              <a:spcBef>
                <a:spcPts val="0"/>
              </a:spcBef>
              <a:buNone/>
            </a:pPr>
            <a:endParaRPr dirty="0">
              <a:solidFill>
                <a:srgbClr val="4A5C65"/>
              </a:solidFill>
            </a:endParaRPr>
          </a:p>
        </p:txBody>
      </p:sp>
      <p:sp>
        <p:nvSpPr>
          <p:cNvPr id="5" name="สี่เหลี่ยมผืนผ้า 4"/>
          <p:cNvSpPr/>
          <p:nvPr/>
        </p:nvSpPr>
        <p:spPr>
          <a:xfrm>
            <a:off x="2771800" y="1419622"/>
            <a:ext cx="5382344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latin typeface="Angsana New" pitchFamily="18" charset="-34"/>
                <a:cs typeface="Angsana New" pitchFamily="18" charset="-34"/>
              </a:rPr>
              <a:t>      </a:t>
            </a:r>
            <a:r>
              <a:rPr lang="en-US" sz="2800" b="1" u="sng" dirty="0" smtClean="0">
                <a:latin typeface="Angsana New" pitchFamily="18" charset="-34"/>
                <a:cs typeface="Angsana New" pitchFamily="18" charset="-34"/>
              </a:rPr>
              <a:t>Rails</a:t>
            </a:r>
            <a:r>
              <a:rPr lang="en-US" sz="2800" dirty="0" smtClean="0">
                <a:latin typeface="Angsana New" pitchFamily="18" charset="-34"/>
                <a:cs typeface="Angsana New" pitchFamily="18" charset="-34"/>
              </a:rPr>
              <a:t> </a:t>
            </a:r>
            <a:r>
              <a:rPr lang="th-TH" sz="2800" dirty="0">
                <a:latin typeface="Angsana New" pitchFamily="18" charset="-34"/>
                <a:cs typeface="Angsana New" pitchFamily="18" charset="-34"/>
              </a:rPr>
              <a:t>เป็น </a:t>
            </a:r>
            <a:r>
              <a:rPr lang="en-US" sz="2800" dirty="0">
                <a:latin typeface="Angsana New" pitchFamily="18" charset="-34"/>
                <a:cs typeface="Angsana New" pitchFamily="18" charset="-34"/>
              </a:rPr>
              <a:t>Web Framework </a:t>
            </a:r>
            <a:r>
              <a:rPr lang="th-TH" sz="2800" dirty="0">
                <a:latin typeface="Angsana New" pitchFamily="18" charset="-34"/>
                <a:cs typeface="Angsana New" pitchFamily="18" charset="-34"/>
              </a:rPr>
              <a:t>มีลักษณะเป็น </a:t>
            </a:r>
            <a:r>
              <a:rPr lang="en-US" sz="2800" dirty="0">
                <a:latin typeface="Angsana New" pitchFamily="18" charset="-34"/>
                <a:cs typeface="Angsana New" pitchFamily="18" charset="-34"/>
              </a:rPr>
              <a:t>MVC (Model-View-Controller) </a:t>
            </a:r>
            <a:r>
              <a:rPr lang="th-TH" sz="2800" dirty="0">
                <a:latin typeface="Angsana New" pitchFamily="18" charset="-34"/>
                <a:cs typeface="Angsana New" pitchFamily="18" charset="-34"/>
              </a:rPr>
              <a:t>พัฒนาโดย 37</a:t>
            </a:r>
            <a:r>
              <a:rPr lang="en-US" sz="2800" dirty="0">
                <a:latin typeface="Angsana New" pitchFamily="18" charset="-34"/>
                <a:cs typeface="Angsana New" pitchFamily="18" charset="-34"/>
              </a:rPr>
              <a:t>signals</a:t>
            </a:r>
          </a:p>
          <a:p>
            <a:r>
              <a:rPr lang="en-US" sz="2800" dirty="0">
                <a:latin typeface="Angsana New" pitchFamily="18" charset="-34"/>
                <a:cs typeface="Angsana New" pitchFamily="18" charset="-34"/>
              </a:rPr>
              <a:t>Rails </a:t>
            </a:r>
            <a:r>
              <a:rPr lang="th-TH" sz="2800" dirty="0">
                <a:latin typeface="Angsana New" pitchFamily="18" charset="-34"/>
                <a:cs typeface="Angsana New" pitchFamily="18" charset="-34"/>
              </a:rPr>
              <a:t>ถูกออกแบบมาให้มีการใช้งานที่ง่ายและรวดเร็ว ลดปัญหา</a:t>
            </a:r>
            <a:r>
              <a:rPr lang="th-TH" sz="2800" dirty="0" smtClean="0">
                <a:latin typeface="Angsana New" pitchFamily="18" charset="-34"/>
                <a:cs typeface="Angsana New" pitchFamily="18" charset="-34"/>
              </a:rPr>
              <a:t>งานที่ต้อง</a:t>
            </a:r>
            <a:r>
              <a:rPr lang="th-TH" sz="2800" dirty="0">
                <a:latin typeface="Angsana New" pitchFamily="18" charset="-34"/>
                <a:cs typeface="Angsana New" pitchFamily="18" charset="-34"/>
              </a:rPr>
              <a:t>ทำซ้ำๆ ทำให้ได้ </a:t>
            </a:r>
            <a:r>
              <a:rPr lang="en-US" sz="2800" dirty="0">
                <a:latin typeface="Angsana New" pitchFamily="18" charset="-34"/>
                <a:cs typeface="Angsana New" pitchFamily="18" charset="-34"/>
              </a:rPr>
              <a:t>productivity</a:t>
            </a:r>
          </a:p>
          <a:p>
            <a:r>
              <a:rPr lang="th-TH" sz="2800" dirty="0">
                <a:latin typeface="Angsana New" pitchFamily="18" charset="-34"/>
                <a:cs typeface="Angsana New" pitchFamily="18" charset="-34"/>
              </a:rPr>
              <a:t>ที่สูงขึ้น สอดคล้องกับ </a:t>
            </a:r>
            <a:r>
              <a:rPr lang="en-US" sz="2800" dirty="0">
                <a:latin typeface="Angsana New" pitchFamily="18" charset="-34"/>
                <a:cs typeface="Angsana New" pitchFamily="18" charset="-34"/>
              </a:rPr>
              <a:t>Methodology </a:t>
            </a:r>
            <a:r>
              <a:rPr lang="th-TH" sz="2800" dirty="0">
                <a:latin typeface="Angsana New" pitchFamily="18" charset="-34"/>
                <a:cs typeface="Angsana New" pitchFamily="18" charset="-34"/>
              </a:rPr>
              <a:t>แบบ </a:t>
            </a:r>
            <a:r>
              <a:rPr lang="en-US" sz="2800" dirty="0" err="1" smtClean="0">
                <a:latin typeface="Angsana New" pitchFamily="18" charset="-34"/>
                <a:cs typeface="Angsana New" pitchFamily="18" charset="-34"/>
              </a:rPr>
              <a:t>Ajile</a:t>
            </a:r>
            <a:endParaRPr lang="th-TH" sz="2800" dirty="0">
              <a:latin typeface="Angsana New" pitchFamily="18" charset="-34"/>
              <a:cs typeface="Angsana New" pitchFamily="18" charset="-34"/>
            </a:endParaRPr>
          </a:p>
        </p:txBody>
      </p:sp>
      <p:sp>
        <p:nvSpPr>
          <p:cNvPr id="6" name="สี่เหลี่ยมผืนผ้า 5"/>
          <p:cNvSpPr/>
          <p:nvPr/>
        </p:nvSpPr>
        <p:spPr>
          <a:xfrm>
            <a:off x="179511" y="1059582"/>
            <a:ext cx="1960583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latin typeface="Angsana New" pitchFamily="18" charset="-34"/>
                <a:cs typeface="Angsana New" pitchFamily="18" charset="-34"/>
              </a:rPr>
              <a:t>Rails Framework </a:t>
            </a:r>
            <a:r>
              <a:rPr lang="th-TH" sz="3600" b="1" dirty="0" smtClean="0">
                <a:latin typeface="Angsana New" pitchFamily="18" charset="-34"/>
                <a:cs typeface="Angsana New" pitchFamily="18" charset="-34"/>
              </a:rPr>
              <a:t/>
            </a:r>
            <a:br>
              <a:rPr lang="th-TH" sz="3600" b="1" dirty="0" smtClean="0">
                <a:latin typeface="Angsana New" pitchFamily="18" charset="-34"/>
                <a:cs typeface="Angsana New" pitchFamily="18" charset="-34"/>
              </a:rPr>
            </a:br>
            <a:r>
              <a:rPr lang="th-TH" sz="3600" b="1" dirty="0" smtClean="0">
                <a:latin typeface="Angsana New" pitchFamily="18" charset="-34"/>
                <a:cs typeface="Angsana New" pitchFamily="18" charset="-34"/>
              </a:rPr>
              <a:t> คืออะไร </a:t>
            </a:r>
            <a:r>
              <a:rPr lang="en-US" sz="3600" b="1" dirty="0" smtClean="0">
                <a:latin typeface="Angsana New" pitchFamily="18" charset="-34"/>
                <a:cs typeface="Angsana New" pitchFamily="18" charset="-34"/>
              </a:rPr>
              <a:t>?</a:t>
            </a:r>
            <a:endParaRPr lang="th-TH" sz="3600" b="1" dirty="0">
              <a:latin typeface="Angsana New" pitchFamily="18" charset="-34"/>
              <a:cs typeface="Angsana New" pitchFamily="18" charset="-34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สี่เหลี่ยมผืนผ้า 1"/>
          <p:cNvSpPr/>
          <p:nvPr/>
        </p:nvSpPr>
        <p:spPr>
          <a:xfrm>
            <a:off x="3131840" y="161231"/>
            <a:ext cx="3168352" cy="707886"/>
          </a:xfrm>
          <a:prstGeom prst="rect">
            <a:avLst/>
          </a:prstGeom>
          <a:solidFill>
            <a:srgbClr val="FFC000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th-TH" sz="4000" dirty="0">
                <a:solidFill>
                  <a:schemeClr val="tx1"/>
                </a:solidFill>
                <a:latin typeface="Angsana New" pitchFamily="18" charset="-34"/>
                <a:cs typeface="Angsana New" pitchFamily="18" charset="-34"/>
              </a:rPr>
              <a:t>เเสดงหน้า </a:t>
            </a:r>
            <a:r>
              <a:rPr lang="en-US" sz="4000" dirty="0" smtClean="0">
                <a:solidFill>
                  <a:schemeClr val="tx1"/>
                </a:solidFill>
                <a:latin typeface="Angsana New" pitchFamily="18" charset="-34"/>
                <a:cs typeface="Angsana New" pitchFamily="18" charset="-34"/>
              </a:rPr>
              <a:t>Kingsong2</a:t>
            </a:r>
            <a:endParaRPr lang="th-TH" sz="4000" dirty="0">
              <a:solidFill>
                <a:schemeClr val="tx1"/>
              </a:solidFill>
              <a:latin typeface="Angsana New" pitchFamily="18" charset="-34"/>
              <a:cs typeface="Angsana New" pitchFamily="18" charset="-34"/>
            </a:endParaRPr>
          </a:p>
        </p:txBody>
      </p:sp>
      <p:pic>
        <p:nvPicPr>
          <p:cNvPr id="2050" name="Picture 2" descr="C:\Users\Admin\Desktop\k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8042" y="1059582"/>
            <a:ext cx="6700342" cy="336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52642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สี่เหลี่ยมผืนผ้า 1"/>
          <p:cNvSpPr/>
          <p:nvPr/>
        </p:nvSpPr>
        <p:spPr>
          <a:xfrm>
            <a:off x="3131840" y="161231"/>
            <a:ext cx="3168352" cy="707886"/>
          </a:xfrm>
          <a:prstGeom prst="rect">
            <a:avLst/>
          </a:prstGeom>
          <a:solidFill>
            <a:srgbClr val="FFC000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th-TH" sz="4000" dirty="0">
                <a:solidFill>
                  <a:schemeClr val="tx1"/>
                </a:solidFill>
                <a:latin typeface="Angsana New" pitchFamily="18" charset="-34"/>
                <a:cs typeface="Angsana New" pitchFamily="18" charset="-34"/>
              </a:rPr>
              <a:t>เเสดงหน้า </a:t>
            </a:r>
            <a:r>
              <a:rPr lang="en-US" sz="4000" dirty="0" smtClean="0">
                <a:solidFill>
                  <a:schemeClr val="tx1"/>
                </a:solidFill>
                <a:latin typeface="Angsana New" pitchFamily="18" charset="-34"/>
                <a:cs typeface="Angsana New" pitchFamily="18" charset="-34"/>
              </a:rPr>
              <a:t>Kingsong3</a:t>
            </a:r>
            <a:endParaRPr lang="th-TH" sz="4000" dirty="0">
              <a:solidFill>
                <a:schemeClr val="tx1"/>
              </a:solidFill>
              <a:latin typeface="Angsana New" pitchFamily="18" charset="-34"/>
              <a:cs typeface="Angsana New" pitchFamily="18" charset="-34"/>
            </a:endParaRPr>
          </a:p>
        </p:txBody>
      </p:sp>
      <p:pic>
        <p:nvPicPr>
          <p:cNvPr id="3" name="Picture 2" descr="C:\Users\Admin\Desktop\capture-20170518-083338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5489" y="984311"/>
            <a:ext cx="6894903" cy="3603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52642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Shape 560"/>
          <p:cNvSpPr txBox="1">
            <a:spLocks noGrp="1"/>
          </p:cNvSpPr>
          <p:nvPr>
            <p:ph type="ctrTitle" idx="4294967295"/>
          </p:nvPr>
        </p:nvSpPr>
        <p:spPr>
          <a:xfrm>
            <a:off x="1002636" y="1509881"/>
            <a:ext cx="6593700" cy="1159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/>
            <a:r>
              <a:rPr lang="en" sz="6000" dirty="0" smtClean="0">
                <a:solidFill>
                  <a:srgbClr val="FFFFFF"/>
                </a:solidFill>
              </a:rPr>
              <a:t>Thanks</a:t>
            </a:r>
            <a:r>
              <a:rPr lang="en" sz="6000" dirty="0"/>
              <a:t>! ! </a:t>
            </a:r>
            <a:r>
              <a:rPr lang="en" sz="6000" dirty="0" smtClean="0"/>
              <a:t>!</a:t>
            </a:r>
            <a:endParaRPr lang="en" sz="6000" dirty="0">
              <a:solidFill>
                <a:srgbClr val="FFFFFF"/>
              </a:solidFill>
            </a:endParaRPr>
          </a:p>
        </p:txBody>
      </p:sp>
      <p:pic>
        <p:nvPicPr>
          <p:cNvPr id="10242" name="Picture 2" descr="C:\Users\Admin\Desktop\t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411510"/>
            <a:ext cx="3528392" cy="4516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สี่เหลี่ยมผืนผ้า 1"/>
          <p:cNvSpPr/>
          <p:nvPr/>
        </p:nvSpPr>
        <p:spPr>
          <a:xfrm>
            <a:off x="1278984" y="2669681"/>
            <a:ext cx="3365024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th-TH" sz="3200" b="1" dirty="0">
                <a:solidFill>
                  <a:schemeClr val="bg1"/>
                </a:solidFill>
                <a:cs typeface="+mj-cs"/>
              </a:rPr>
              <a:t>นางสาวเบญจวรรณ ดำสอาด </a:t>
            </a:r>
            <a:r>
              <a:rPr lang="th-TH" sz="3200" b="1" dirty="0" smtClean="0">
                <a:solidFill>
                  <a:schemeClr val="bg1"/>
                </a:solidFill>
                <a:cs typeface="+mj-cs"/>
              </a:rPr>
              <a:t/>
            </a:r>
            <a:br>
              <a:rPr lang="th-TH" sz="3200" b="1" dirty="0" smtClean="0">
                <a:solidFill>
                  <a:schemeClr val="bg1"/>
                </a:solidFill>
                <a:cs typeface="+mj-cs"/>
              </a:rPr>
            </a:br>
            <a:r>
              <a:rPr lang="th-TH" sz="3200" b="1" dirty="0" smtClean="0">
                <a:solidFill>
                  <a:schemeClr val="bg1"/>
                </a:solidFill>
                <a:cs typeface="+mj-cs"/>
              </a:rPr>
              <a:t>รหัส</a:t>
            </a:r>
            <a:r>
              <a:rPr lang="th-TH" sz="3200" b="1" dirty="0">
                <a:solidFill>
                  <a:schemeClr val="bg1"/>
                </a:solidFill>
                <a:cs typeface="+mj-cs"/>
              </a:rPr>
              <a:t>นิสิต 57160526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สี่เหลี่ยมผืนผ้า 3"/>
          <p:cNvSpPr/>
          <p:nvPr/>
        </p:nvSpPr>
        <p:spPr>
          <a:xfrm>
            <a:off x="2555776" y="1635646"/>
            <a:ext cx="4185889" cy="21544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000" b="1" dirty="0">
                <a:latin typeface="Angsana New" pitchFamily="18" charset="-34"/>
                <a:cs typeface="Angsana New" pitchFamily="18" charset="-34"/>
              </a:rPr>
              <a:t>MVC </a:t>
            </a:r>
            <a:r>
              <a:rPr lang="en-US" sz="4000" b="1" dirty="0" smtClean="0">
                <a:latin typeface="Angsana New" pitchFamily="18" charset="-34"/>
                <a:cs typeface="Angsana New" pitchFamily="18" charset="-34"/>
              </a:rPr>
              <a:t/>
            </a:r>
            <a:br>
              <a:rPr lang="en-US" sz="4000" b="1" dirty="0" smtClean="0">
                <a:latin typeface="Angsana New" pitchFamily="18" charset="-34"/>
                <a:cs typeface="Angsana New" pitchFamily="18" charset="-34"/>
              </a:rPr>
            </a:br>
            <a:r>
              <a:rPr lang="en-US" sz="4000" b="1" dirty="0" smtClean="0">
                <a:latin typeface="Angsana New" pitchFamily="18" charset="-34"/>
                <a:cs typeface="Angsana New" pitchFamily="18" charset="-34"/>
              </a:rPr>
              <a:t>(</a:t>
            </a:r>
            <a:r>
              <a:rPr lang="en-US" sz="4000" b="1" dirty="0">
                <a:latin typeface="Angsana New" pitchFamily="18" charset="-34"/>
                <a:cs typeface="Angsana New" pitchFamily="18" charset="-34"/>
              </a:rPr>
              <a:t>Model-View-Controller</a:t>
            </a:r>
            <a:r>
              <a:rPr lang="en-US" sz="4000" b="1" dirty="0" smtClean="0">
                <a:latin typeface="Angsana New" pitchFamily="18" charset="-34"/>
                <a:cs typeface="Angsana New" pitchFamily="18" charset="-34"/>
              </a:rPr>
              <a:t>) </a:t>
            </a:r>
            <a:r>
              <a:rPr lang="th-TH" sz="4000" b="1" dirty="0" smtClean="0">
                <a:latin typeface="Angsana New" pitchFamily="18" charset="-34"/>
                <a:cs typeface="Angsana New" pitchFamily="18" charset="-34"/>
              </a:rPr>
              <a:t/>
            </a:r>
            <a:br>
              <a:rPr lang="th-TH" sz="4000" b="1" dirty="0" smtClean="0">
                <a:latin typeface="Angsana New" pitchFamily="18" charset="-34"/>
                <a:cs typeface="Angsana New" pitchFamily="18" charset="-34"/>
              </a:rPr>
            </a:br>
            <a:r>
              <a:rPr lang="th-TH" sz="4000" b="1" dirty="0" smtClean="0">
                <a:latin typeface="Angsana New" pitchFamily="18" charset="-34"/>
                <a:cs typeface="Angsana New" pitchFamily="18" charset="-34"/>
              </a:rPr>
              <a:t>คือ</a:t>
            </a:r>
            <a:r>
              <a:rPr lang="th-TH" sz="4000" b="1" dirty="0">
                <a:latin typeface="Angsana New" pitchFamily="18" charset="-34"/>
                <a:cs typeface="Angsana New" pitchFamily="18" charset="-34"/>
              </a:rPr>
              <a:t>อะไร </a:t>
            </a:r>
            <a:r>
              <a:rPr lang="en-US" sz="4000" b="1" dirty="0">
                <a:latin typeface="Angsana New" pitchFamily="18" charset="-34"/>
                <a:cs typeface="Angsana New" pitchFamily="18" charset="-34"/>
              </a:rPr>
              <a:t>?</a:t>
            </a:r>
            <a:endParaRPr lang="th-TH" sz="4000" b="1" dirty="0">
              <a:latin typeface="Angsana New" pitchFamily="18" charset="-34"/>
              <a:cs typeface="Angsana New" pitchFamily="18" charset="-34"/>
            </a:endParaRPr>
          </a:p>
          <a:p>
            <a:endParaRPr lang="th-TH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สี่เหลี่ยมผืนผ้า 1"/>
          <p:cNvSpPr/>
          <p:nvPr/>
        </p:nvSpPr>
        <p:spPr>
          <a:xfrm>
            <a:off x="1259632" y="848782"/>
            <a:ext cx="712879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/>
              <a:t>       </a:t>
            </a:r>
            <a:r>
              <a:rPr lang="en-US" sz="2400" b="1" u="sng" dirty="0" smtClean="0">
                <a:latin typeface="Angsana New" pitchFamily="18" charset="-34"/>
                <a:cs typeface="Angsana New" pitchFamily="18" charset="-34"/>
              </a:rPr>
              <a:t>MVC </a:t>
            </a:r>
            <a:r>
              <a:rPr lang="en-US" sz="2400" b="1" u="sng" dirty="0">
                <a:latin typeface="Angsana New" pitchFamily="18" charset="-34"/>
                <a:cs typeface="Angsana New" pitchFamily="18" charset="-34"/>
              </a:rPr>
              <a:t>(Model-View-Controller) </a:t>
            </a:r>
            <a:r>
              <a:rPr lang="th-TH" sz="2400" b="1" u="sng" dirty="0" smtClean="0">
                <a:latin typeface="Angsana New" pitchFamily="18" charset="-34"/>
                <a:cs typeface="Angsana New" pitchFamily="18" charset="-34"/>
              </a:rPr>
              <a:t/>
            </a:r>
            <a:br>
              <a:rPr lang="th-TH" sz="2400" b="1" u="sng" dirty="0" smtClean="0">
                <a:latin typeface="Angsana New" pitchFamily="18" charset="-34"/>
                <a:cs typeface="Angsana New" pitchFamily="18" charset="-34"/>
              </a:rPr>
            </a:br>
            <a:r>
              <a:rPr lang="th-TH" sz="2400" b="1" dirty="0" smtClean="0">
                <a:latin typeface="Angsana New" pitchFamily="18" charset="-34"/>
                <a:cs typeface="Angsana New" pitchFamily="18" charset="-34"/>
              </a:rPr>
              <a:t>      </a:t>
            </a:r>
            <a:r>
              <a:rPr lang="th-TH" sz="2400" dirty="0" smtClean="0">
                <a:latin typeface="Angsana New" pitchFamily="18" charset="-34"/>
                <a:cs typeface="Angsana New" pitchFamily="18" charset="-34"/>
              </a:rPr>
              <a:t>ก่อกำเนิด</a:t>
            </a:r>
            <a:r>
              <a:rPr lang="th-TH" sz="2400" dirty="0">
                <a:latin typeface="Angsana New" pitchFamily="18" charset="-34"/>
                <a:cs typeface="Angsana New" pitchFamily="18" charset="-34"/>
              </a:rPr>
              <a:t>ขึ้นมา</a:t>
            </a:r>
            <a:r>
              <a:rPr lang="th-TH" sz="2400" dirty="0" smtClean="0">
                <a:latin typeface="Angsana New" pitchFamily="18" charset="-34"/>
                <a:cs typeface="Angsana New" pitchFamily="18" charset="-34"/>
              </a:rPr>
              <a:t>ตั้งแต่</a:t>
            </a:r>
            <a:r>
              <a:rPr lang="th-TH" sz="2400" dirty="0">
                <a:latin typeface="Angsana New" pitchFamily="18" charset="-34"/>
                <a:cs typeface="Angsana New" pitchFamily="18" charset="-34"/>
              </a:rPr>
              <a:t>ปี 1979 </a:t>
            </a:r>
            <a:r>
              <a:rPr lang="th-TH" sz="2400" dirty="0" smtClean="0">
                <a:latin typeface="Angsana New" pitchFamily="18" charset="-34"/>
                <a:cs typeface="Angsana New" pitchFamily="18" charset="-34"/>
              </a:rPr>
              <a:t>คิด</a:t>
            </a:r>
            <a:r>
              <a:rPr lang="th-TH" sz="2400" dirty="0">
                <a:latin typeface="Angsana New" pitchFamily="18" charset="-34"/>
                <a:cs typeface="Angsana New" pitchFamily="18" charset="-34"/>
              </a:rPr>
              <a:t>ขึ้น</a:t>
            </a:r>
            <a:r>
              <a:rPr lang="th-TH" sz="2400" dirty="0" smtClean="0">
                <a:latin typeface="Angsana New" pitchFamily="18" charset="-34"/>
                <a:cs typeface="Angsana New" pitchFamily="18" charset="-34"/>
              </a:rPr>
              <a:t>โดย</a:t>
            </a:r>
            <a:r>
              <a:rPr lang="en-US" sz="2400" dirty="0" smtClean="0">
                <a:latin typeface="Angsana New" pitchFamily="18" charset="-34"/>
                <a:cs typeface="Angsana New" pitchFamily="18" charset="-34"/>
              </a:rPr>
              <a:t> Trygve </a:t>
            </a:r>
            <a:r>
              <a:rPr lang="en-US" sz="2400" dirty="0">
                <a:latin typeface="Angsana New" pitchFamily="18" charset="-34"/>
                <a:cs typeface="Angsana New" pitchFamily="18" charset="-34"/>
              </a:rPr>
              <a:t>Reenskaug </a:t>
            </a:r>
            <a:r>
              <a:rPr lang="th-TH" sz="2400" dirty="0">
                <a:latin typeface="Angsana New" pitchFamily="18" charset="-34"/>
                <a:cs typeface="Angsana New" pitchFamily="18" charset="-34"/>
              </a:rPr>
              <a:t>ใช้กับ </a:t>
            </a:r>
            <a:r>
              <a:rPr lang="en-US" sz="2400" dirty="0">
                <a:latin typeface="Angsana New" pitchFamily="18" charset="-34"/>
                <a:cs typeface="Angsana New" pitchFamily="18" charset="-34"/>
              </a:rPr>
              <a:t>Smalltalk </a:t>
            </a:r>
            <a:r>
              <a:rPr lang="th-TH" sz="2400" dirty="0">
                <a:latin typeface="Angsana New" pitchFamily="18" charset="-34"/>
                <a:cs typeface="Angsana New" pitchFamily="18" charset="-34"/>
              </a:rPr>
              <a:t>แนวคิดเป็นที่ยอมรับในวงกว้างมี </a:t>
            </a:r>
            <a:r>
              <a:rPr lang="en-US" sz="2400" dirty="0">
                <a:latin typeface="Angsana New" pitchFamily="18" charset="-34"/>
                <a:cs typeface="Angsana New" pitchFamily="18" charset="-34"/>
              </a:rPr>
              <a:t>Framework </a:t>
            </a:r>
            <a:r>
              <a:rPr lang="th-TH" sz="2400" dirty="0">
                <a:latin typeface="Angsana New" pitchFamily="18" charset="-34"/>
                <a:cs typeface="Angsana New" pitchFamily="18" charset="-34"/>
              </a:rPr>
              <a:t>ในยุคหลังๆ หยิบยืมแนวความคิดนี้ไปใช้เช่น </a:t>
            </a:r>
            <a:r>
              <a:rPr lang="en-US" sz="2400" dirty="0">
                <a:latin typeface="Angsana New" pitchFamily="18" charset="-34"/>
                <a:cs typeface="Angsana New" pitchFamily="18" charset="-34"/>
              </a:rPr>
              <a:t>Struts, Spring, Tapestry, CakePHP </a:t>
            </a:r>
            <a:r>
              <a:rPr lang="th-TH" sz="2400" dirty="0">
                <a:latin typeface="Angsana New" pitchFamily="18" charset="-34"/>
                <a:cs typeface="Angsana New" pitchFamily="18" charset="-34"/>
              </a:rPr>
              <a:t>และอีกมากมาย รวมถึง </a:t>
            </a:r>
            <a:r>
              <a:rPr lang="en-US" sz="2400" dirty="0" smtClean="0">
                <a:latin typeface="Angsana New" pitchFamily="18" charset="-34"/>
                <a:cs typeface="Angsana New" pitchFamily="18" charset="-34"/>
              </a:rPr>
              <a:t>Rails</a:t>
            </a:r>
            <a:r>
              <a:rPr lang="th-TH" sz="2400" dirty="0" smtClean="0">
                <a:latin typeface="Angsana New" pitchFamily="18" charset="-34"/>
                <a:cs typeface="Angsana New" pitchFamily="18" charset="-34"/>
              </a:rPr>
              <a:t> </a:t>
            </a:r>
            <a:r>
              <a:rPr lang="en-US" sz="2400" dirty="0" smtClean="0">
                <a:latin typeface="Angsana New" pitchFamily="18" charset="-34"/>
                <a:cs typeface="Angsana New" pitchFamily="18" charset="-34"/>
              </a:rPr>
              <a:t>MVC  </a:t>
            </a:r>
            <a:r>
              <a:rPr lang="th-TH" sz="2400" dirty="0">
                <a:latin typeface="Angsana New" pitchFamily="18" charset="-34"/>
                <a:cs typeface="Angsana New" pitchFamily="18" charset="-34"/>
              </a:rPr>
              <a:t>เป็นลักษณะสถาปัตยกรรมที่มีการแบ่งการทำงานออกเป็น 3 </a:t>
            </a:r>
            <a:r>
              <a:rPr lang="en-US" sz="2400" dirty="0">
                <a:latin typeface="Angsana New" pitchFamily="18" charset="-34"/>
                <a:cs typeface="Angsana New" pitchFamily="18" charset="-34"/>
              </a:rPr>
              <a:t>Layer </a:t>
            </a:r>
            <a:endParaRPr lang="th-TH" sz="2400" dirty="0">
              <a:latin typeface="Angsana New" pitchFamily="18" charset="-34"/>
              <a:cs typeface="Angsana New" pitchFamily="18" charset="-34"/>
            </a:endParaRPr>
          </a:p>
        </p:txBody>
      </p:sp>
      <p:sp>
        <p:nvSpPr>
          <p:cNvPr id="3" name="สี่เหลี่ยมผืนผ้า 2"/>
          <p:cNvSpPr/>
          <p:nvPr/>
        </p:nvSpPr>
        <p:spPr>
          <a:xfrm>
            <a:off x="1024583" y="2715766"/>
            <a:ext cx="734481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Angsana New" pitchFamily="18" charset="-34"/>
                <a:cs typeface="Angsana New" pitchFamily="18" charset="-34"/>
              </a:rPr>
              <a:t> </a:t>
            </a:r>
            <a:r>
              <a:rPr lang="en-US" sz="2400" dirty="0" smtClean="0">
                <a:latin typeface="Angsana New" pitchFamily="18" charset="-34"/>
                <a:cs typeface="Angsana New" pitchFamily="18" charset="-34"/>
              </a:rPr>
              <a:t>      1.Model </a:t>
            </a:r>
            <a:r>
              <a:rPr lang="th-TH" sz="2400" dirty="0">
                <a:latin typeface="Angsana New" pitchFamily="18" charset="-34"/>
                <a:cs typeface="Angsana New" pitchFamily="18" charset="-34"/>
              </a:rPr>
              <a:t>เป็นภาชนะเก็บข้อมูลหรือสถานะการทำงาน </a:t>
            </a:r>
            <a:r>
              <a:rPr lang="th-TH" sz="2400" dirty="0" smtClean="0">
                <a:latin typeface="Angsana New" pitchFamily="18" charset="-34"/>
                <a:cs typeface="Angsana New" pitchFamily="18" charset="-34"/>
              </a:rPr>
              <a:t/>
            </a:r>
            <a:br>
              <a:rPr lang="th-TH" sz="2400" dirty="0" smtClean="0">
                <a:latin typeface="Angsana New" pitchFamily="18" charset="-34"/>
                <a:cs typeface="Angsana New" pitchFamily="18" charset="-34"/>
              </a:rPr>
            </a:br>
            <a:r>
              <a:rPr lang="en-US" sz="2400" dirty="0" smtClean="0">
                <a:latin typeface="Angsana New" pitchFamily="18" charset="-34"/>
                <a:cs typeface="Angsana New" pitchFamily="18" charset="-34"/>
              </a:rPr>
              <a:t>       2.View </a:t>
            </a:r>
            <a:r>
              <a:rPr lang="th-TH" sz="2400" dirty="0">
                <a:latin typeface="Angsana New" pitchFamily="18" charset="-34"/>
                <a:cs typeface="Angsana New" pitchFamily="18" charset="-34"/>
              </a:rPr>
              <a:t>เป็นส่วนการแสดงผลเป็น </a:t>
            </a:r>
            <a:r>
              <a:rPr lang="en-US" sz="2400" dirty="0">
                <a:latin typeface="Angsana New" pitchFamily="18" charset="-34"/>
                <a:cs typeface="Angsana New" pitchFamily="18" charset="-34"/>
              </a:rPr>
              <a:t>User Interface </a:t>
            </a:r>
            <a:r>
              <a:rPr lang="th-TH" sz="2400" dirty="0" smtClean="0">
                <a:latin typeface="Angsana New" pitchFamily="18" charset="-34"/>
                <a:cs typeface="Angsana New" pitchFamily="18" charset="-34"/>
              </a:rPr>
              <a:t/>
            </a:r>
            <a:br>
              <a:rPr lang="th-TH" sz="2400" dirty="0" smtClean="0">
                <a:latin typeface="Angsana New" pitchFamily="18" charset="-34"/>
                <a:cs typeface="Angsana New" pitchFamily="18" charset="-34"/>
              </a:rPr>
            </a:br>
            <a:r>
              <a:rPr lang="en-US" sz="2400" dirty="0" smtClean="0">
                <a:latin typeface="Angsana New" pitchFamily="18" charset="-34"/>
                <a:cs typeface="Angsana New" pitchFamily="18" charset="-34"/>
              </a:rPr>
              <a:t>       3.Controller </a:t>
            </a:r>
            <a:r>
              <a:rPr lang="th-TH" sz="2400" dirty="0">
                <a:latin typeface="Angsana New" pitchFamily="18" charset="-34"/>
                <a:cs typeface="Angsana New" pitchFamily="18" charset="-34"/>
              </a:rPr>
              <a:t>เป็นส่วนการเชื่อมโยงการทำงาน เป็นส่วนที่เลือกว่าจะใช้ </a:t>
            </a:r>
            <a:r>
              <a:rPr lang="en-US" sz="2400" dirty="0">
                <a:latin typeface="Angsana New" pitchFamily="18" charset="-34"/>
                <a:cs typeface="Angsana New" pitchFamily="18" charset="-34"/>
              </a:rPr>
              <a:t>Model </a:t>
            </a:r>
            <a:r>
              <a:rPr lang="th-TH" sz="2400" dirty="0">
                <a:latin typeface="Angsana New" pitchFamily="18" charset="-34"/>
                <a:cs typeface="Angsana New" pitchFamily="18" charset="-34"/>
              </a:rPr>
              <a:t>อันไหน หรือ </a:t>
            </a:r>
            <a:r>
              <a:rPr lang="en-US" sz="2400" dirty="0">
                <a:latin typeface="Angsana New" pitchFamily="18" charset="-34"/>
                <a:cs typeface="Angsana New" pitchFamily="18" charset="-34"/>
              </a:rPr>
              <a:t>View </a:t>
            </a:r>
            <a:r>
              <a:rPr lang="th-TH" sz="2400" dirty="0">
                <a:latin typeface="Angsana New" pitchFamily="18" charset="-34"/>
                <a:cs typeface="Angsana New" pitchFamily="18" charset="-34"/>
              </a:rPr>
              <a:t>มาทำงาน เพื่อตอบสนองการทำงานได้ถูกต้องตาม </a:t>
            </a:r>
            <a:r>
              <a:rPr lang="en-US" sz="2400" dirty="0">
                <a:latin typeface="Angsana New" pitchFamily="18" charset="-34"/>
                <a:cs typeface="Angsana New" pitchFamily="18" charset="-34"/>
              </a:rPr>
              <a:t>User </a:t>
            </a:r>
            <a:r>
              <a:rPr lang="th-TH" sz="2400" dirty="0">
                <a:latin typeface="Angsana New" pitchFamily="18" charset="-34"/>
                <a:cs typeface="Angsana New" pitchFamily="18" charset="-34"/>
              </a:rPr>
              <a:t>ต้องการ </a:t>
            </a:r>
            <a:endParaRPr lang="th-TH" sz="2400" dirty="0"/>
          </a:p>
        </p:txBody>
      </p:sp>
    </p:spTree>
    <p:extLst>
      <p:ext uri="{BB962C8B-B14F-4D97-AF65-F5344CB8AC3E}">
        <p14:creationId xmlns:p14="http://schemas.microsoft.com/office/powerpoint/2010/main" val="37277317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สี่เหลี่ยมผืนผ้า 1"/>
          <p:cNvSpPr/>
          <p:nvPr/>
        </p:nvSpPr>
        <p:spPr>
          <a:xfrm>
            <a:off x="2272655" y="1563638"/>
            <a:ext cx="4572000" cy="2123658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th-TH" sz="4400" dirty="0" smtClean="0">
                <a:latin typeface="Angsana New" pitchFamily="18" charset="-34"/>
                <a:cs typeface="Angsana New" pitchFamily="18" charset="-34"/>
              </a:rPr>
              <a:t>การทำ </a:t>
            </a:r>
            <a:r>
              <a:rPr lang="en-US" sz="4400" dirty="0" smtClean="0">
                <a:latin typeface="Angsana New" pitchFamily="18" charset="-34"/>
                <a:cs typeface="Angsana New" pitchFamily="18" charset="-34"/>
              </a:rPr>
              <a:t>Web Page</a:t>
            </a:r>
            <a:r>
              <a:rPr lang="th-TH" sz="4400" dirty="0" smtClean="0">
                <a:latin typeface="Angsana New" pitchFamily="18" charset="-34"/>
                <a:cs typeface="Angsana New" pitchFamily="18" charset="-34"/>
              </a:rPr>
              <a:t/>
            </a:r>
            <a:br>
              <a:rPr lang="th-TH" sz="4400" dirty="0" smtClean="0">
                <a:latin typeface="Angsana New" pitchFamily="18" charset="-34"/>
                <a:cs typeface="Angsana New" pitchFamily="18" charset="-34"/>
              </a:rPr>
            </a:br>
            <a:r>
              <a:rPr lang="th-TH" sz="4400" dirty="0" smtClean="0">
                <a:latin typeface="Angsana New" pitchFamily="18" charset="-34"/>
                <a:cs typeface="Angsana New" pitchFamily="18" charset="-34"/>
              </a:rPr>
              <a:t>โดยใช้</a:t>
            </a:r>
            <a:r>
              <a:rPr lang="en-US" sz="4400" dirty="0" smtClean="0">
                <a:latin typeface="Angsana New" pitchFamily="18" charset="-34"/>
                <a:cs typeface="Angsana New" pitchFamily="18" charset="-34"/>
              </a:rPr>
              <a:t/>
            </a:r>
            <a:br>
              <a:rPr lang="en-US" sz="4400" dirty="0" smtClean="0">
                <a:latin typeface="Angsana New" pitchFamily="18" charset="-34"/>
                <a:cs typeface="Angsana New" pitchFamily="18" charset="-34"/>
              </a:rPr>
            </a:br>
            <a:r>
              <a:rPr lang="en-US" sz="4400" dirty="0" smtClean="0">
                <a:latin typeface="Angsana New" pitchFamily="18" charset="-34"/>
                <a:cs typeface="Angsana New" pitchFamily="18" charset="-34"/>
              </a:rPr>
              <a:t>Rails </a:t>
            </a:r>
            <a:r>
              <a:rPr lang="en-US" sz="4400" dirty="0">
                <a:latin typeface="Angsana New" pitchFamily="18" charset="-34"/>
                <a:cs typeface="Angsana New" pitchFamily="18" charset="-34"/>
              </a:rPr>
              <a:t>framework</a:t>
            </a:r>
            <a:endParaRPr lang="th-TH" sz="4400" dirty="0">
              <a:latin typeface="Angsana New" pitchFamily="18" charset="-34"/>
              <a:cs typeface="Angsana New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009293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สี่เหลี่ยมผืนผ้า 2"/>
          <p:cNvSpPr/>
          <p:nvPr/>
        </p:nvSpPr>
        <p:spPr>
          <a:xfrm>
            <a:off x="-1072405" y="1491629"/>
            <a:ext cx="4572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th-TH" sz="2800" dirty="0" smtClean="0">
                <a:latin typeface="Angsana New" pitchFamily="18" charset="-34"/>
                <a:cs typeface="Angsana New" pitchFamily="18" charset="-34"/>
              </a:rPr>
              <a:t>สิ่งที่จำเป็นก่อนเริ่มทำ </a:t>
            </a:r>
            <a:r>
              <a:rPr lang="en-US" sz="2800" dirty="0" smtClean="0">
                <a:latin typeface="Angsana New" pitchFamily="18" charset="-34"/>
                <a:cs typeface="Angsana New" pitchFamily="18" charset="-34"/>
              </a:rPr>
              <a:t/>
            </a:r>
            <a:br>
              <a:rPr lang="en-US" sz="2800" dirty="0" smtClean="0">
                <a:latin typeface="Angsana New" pitchFamily="18" charset="-34"/>
                <a:cs typeface="Angsana New" pitchFamily="18" charset="-34"/>
              </a:rPr>
            </a:br>
            <a:r>
              <a:rPr lang="en-US" sz="2800" dirty="0" smtClean="0">
                <a:latin typeface="Angsana New" pitchFamily="18" charset="-34"/>
                <a:cs typeface="Angsana New" pitchFamily="18" charset="-34"/>
              </a:rPr>
              <a:t>Web Page</a:t>
            </a:r>
            <a:endParaRPr lang="th-TH" sz="2800" dirty="0">
              <a:latin typeface="Angsana New" pitchFamily="18" charset="-34"/>
              <a:cs typeface="Angsana New" pitchFamily="18" charset="-34"/>
            </a:endParaRPr>
          </a:p>
        </p:txBody>
      </p:sp>
      <p:sp>
        <p:nvSpPr>
          <p:cNvPr id="4" name="สี่เหลี่ยมผืนผ้า 3"/>
          <p:cNvSpPr/>
          <p:nvPr/>
        </p:nvSpPr>
        <p:spPr>
          <a:xfrm>
            <a:off x="2628925" y="1275606"/>
            <a:ext cx="5598368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3200" dirty="0">
                <a:latin typeface="Angsana New" pitchFamily="18" charset="-34"/>
                <a:cs typeface="Angsana New" pitchFamily="18" charset="-34"/>
              </a:rPr>
              <a:t>1.ต้องมี </a:t>
            </a:r>
            <a:r>
              <a:rPr lang="en-US" sz="3200" dirty="0">
                <a:latin typeface="Angsana New" pitchFamily="18" charset="-34"/>
                <a:cs typeface="Angsana New" pitchFamily="18" charset="-34"/>
              </a:rPr>
              <a:t>Account Heroku </a:t>
            </a:r>
            <a:r>
              <a:rPr lang="th-TH" sz="3200" dirty="0">
                <a:latin typeface="Angsana New" pitchFamily="18" charset="-34"/>
                <a:cs typeface="Angsana New" pitchFamily="18" charset="-34"/>
              </a:rPr>
              <a:t>เนื่องจากเราจะ </a:t>
            </a:r>
            <a:r>
              <a:rPr lang="en-US" sz="3200" dirty="0">
                <a:latin typeface="Angsana New" pitchFamily="18" charset="-34"/>
                <a:cs typeface="Angsana New" pitchFamily="18" charset="-34"/>
              </a:rPr>
              <a:t>Deploy </a:t>
            </a:r>
            <a:r>
              <a:rPr lang="th-TH" sz="3200" dirty="0">
                <a:latin typeface="Angsana New" pitchFamily="18" charset="-34"/>
                <a:cs typeface="Angsana New" pitchFamily="18" charset="-34"/>
              </a:rPr>
              <a:t>เข้า </a:t>
            </a:r>
            <a:r>
              <a:rPr lang="en-US" sz="3200" dirty="0">
                <a:latin typeface="Angsana New" pitchFamily="18" charset="-34"/>
                <a:cs typeface="Angsana New" pitchFamily="18" charset="-34"/>
              </a:rPr>
              <a:t>web Heroku</a:t>
            </a:r>
          </a:p>
          <a:p>
            <a:r>
              <a:rPr lang="en-US" sz="3200" dirty="0">
                <a:latin typeface="Angsana New" pitchFamily="18" charset="-34"/>
                <a:cs typeface="Angsana New" pitchFamily="18" charset="-34"/>
              </a:rPr>
              <a:t>2.</a:t>
            </a:r>
            <a:r>
              <a:rPr lang="th-TH" sz="3200" dirty="0">
                <a:latin typeface="Angsana New" pitchFamily="18" charset="-34"/>
                <a:cs typeface="Angsana New" pitchFamily="18" charset="-34"/>
              </a:rPr>
              <a:t>ต้องติดตั้ง  </a:t>
            </a:r>
            <a:r>
              <a:rPr lang="en-US" sz="3200" dirty="0">
                <a:latin typeface="Angsana New" pitchFamily="18" charset="-34"/>
                <a:cs typeface="Angsana New" pitchFamily="18" charset="-34"/>
              </a:rPr>
              <a:t>Heroku's Toolbelt</a:t>
            </a:r>
          </a:p>
          <a:p>
            <a:r>
              <a:rPr lang="en-US" sz="3200" dirty="0">
                <a:latin typeface="Angsana New" pitchFamily="18" charset="-34"/>
                <a:cs typeface="Angsana New" pitchFamily="18" charset="-34"/>
              </a:rPr>
              <a:t>3.</a:t>
            </a:r>
            <a:r>
              <a:rPr lang="th-TH" sz="3200" dirty="0">
                <a:latin typeface="Angsana New" pitchFamily="18" charset="-34"/>
                <a:cs typeface="Angsana New" pitchFamily="18" charset="-34"/>
              </a:rPr>
              <a:t>ต้องติดตั้ง </a:t>
            </a:r>
            <a:r>
              <a:rPr lang="en-US" sz="3200" dirty="0">
                <a:latin typeface="Angsana New" pitchFamily="18" charset="-34"/>
                <a:cs typeface="Angsana New" pitchFamily="18" charset="-34"/>
              </a:rPr>
              <a:t>Windows Ruby </a:t>
            </a:r>
            <a:r>
              <a:rPr lang="th-TH" sz="3200" dirty="0">
                <a:latin typeface="Angsana New" pitchFamily="18" charset="-34"/>
                <a:cs typeface="Angsana New" pitchFamily="18" charset="-34"/>
              </a:rPr>
              <a:t>พร้อมกับ </a:t>
            </a:r>
            <a:r>
              <a:rPr lang="en-US" sz="3200" dirty="0" smtClean="0">
                <a:latin typeface="Angsana New" pitchFamily="18" charset="-34"/>
                <a:cs typeface="Angsana New" pitchFamily="18" charset="-34"/>
              </a:rPr>
              <a:t>Rails</a:t>
            </a:r>
          </a:p>
          <a:p>
            <a:r>
              <a:rPr lang="en-US" sz="3200" dirty="0" smtClean="0">
                <a:latin typeface="Angsana New" pitchFamily="18" charset="-34"/>
                <a:cs typeface="Angsana New" pitchFamily="18" charset="-34"/>
              </a:rPr>
              <a:t>4.</a:t>
            </a:r>
            <a:r>
              <a:rPr lang="th-TH" sz="3200" dirty="0">
                <a:latin typeface="Angsana New" pitchFamily="18" charset="-34"/>
                <a:cs typeface="Angsana New" pitchFamily="18" charset="-34"/>
              </a:rPr>
              <a:t> ต้องมี </a:t>
            </a:r>
            <a:r>
              <a:rPr lang="en-US" sz="3200" dirty="0">
                <a:latin typeface="Angsana New" pitchFamily="18" charset="-34"/>
                <a:cs typeface="Angsana New" pitchFamily="18" charset="-34"/>
              </a:rPr>
              <a:t>Account </a:t>
            </a:r>
            <a:r>
              <a:rPr lang="en-US" sz="3200" dirty="0" err="1" smtClean="0">
                <a:latin typeface="Angsana New" pitchFamily="18" charset="-34"/>
                <a:cs typeface="Angsana New" pitchFamily="18" charset="-34"/>
              </a:rPr>
              <a:t>Github</a:t>
            </a:r>
            <a:r>
              <a:rPr lang="en-US" sz="3200" dirty="0" smtClean="0">
                <a:latin typeface="Angsana New" pitchFamily="18" charset="-34"/>
                <a:cs typeface="Angsana New" pitchFamily="18" charset="-34"/>
              </a:rPr>
              <a:t> </a:t>
            </a:r>
            <a:r>
              <a:rPr lang="th-TH" sz="3200" dirty="0">
                <a:latin typeface="Angsana New" pitchFamily="18" charset="-34"/>
                <a:cs typeface="Angsana New" pitchFamily="18" charset="-34"/>
              </a:rPr>
              <a:t>เนื่องจากเราจะ </a:t>
            </a:r>
            <a:r>
              <a:rPr lang="en-US" sz="3200" dirty="0" smtClean="0">
                <a:latin typeface="Angsana New" pitchFamily="18" charset="-34"/>
                <a:cs typeface="Angsana New" pitchFamily="18" charset="-34"/>
              </a:rPr>
              <a:t>push </a:t>
            </a:r>
            <a:r>
              <a:rPr lang="th-TH" sz="3200" dirty="0">
                <a:latin typeface="Angsana New" pitchFamily="18" charset="-34"/>
                <a:cs typeface="Angsana New" pitchFamily="18" charset="-34"/>
              </a:rPr>
              <a:t>เข้า </a:t>
            </a:r>
            <a:r>
              <a:rPr lang="en-US" sz="3200" dirty="0" err="1" smtClean="0">
                <a:latin typeface="Angsana New" pitchFamily="18" charset="-34"/>
                <a:cs typeface="Angsana New" pitchFamily="18" charset="-34"/>
              </a:rPr>
              <a:t>Github</a:t>
            </a:r>
            <a:endParaRPr lang="th-TH" sz="3200" dirty="0">
              <a:latin typeface="Angsana New" pitchFamily="18" charset="-34"/>
              <a:cs typeface="Angsana New" pitchFamily="18" charset="-34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สี่เหลี่ยมผืนผ้า 4"/>
          <p:cNvSpPr/>
          <p:nvPr/>
        </p:nvSpPr>
        <p:spPr>
          <a:xfrm>
            <a:off x="2987824" y="411510"/>
            <a:ext cx="554461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2400" dirty="0">
                <a:latin typeface="Angsana New" pitchFamily="18" charset="-34"/>
                <a:cs typeface="Angsana New" pitchFamily="18" charset="-34"/>
              </a:rPr>
              <a:t>4.ทำการเปิด </a:t>
            </a:r>
            <a:r>
              <a:rPr lang="en-US" sz="2400" dirty="0">
                <a:latin typeface="Angsana New" pitchFamily="18" charset="-34"/>
                <a:cs typeface="Angsana New" pitchFamily="18" charset="-34"/>
              </a:rPr>
              <a:t>Git Bash </a:t>
            </a:r>
            <a:r>
              <a:rPr lang="th-TH" sz="2400" dirty="0">
                <a:latin typeface="Angsana New" pitchFamily="18" charset="-34"/>
                <a:cs typeface="Angsana New" pitchFamily="18" charset="-34"/>
              </a:rPr>
              <a:t>เเล้วทำการสร้าง </a:t>
            </a:r>
            <a:r>
              <a:rPr lang="en-US" sz="2400" dirty="0">
                <a:latin typeface="Angsana New" pitchFamily="18" charset="-34"/>
                <a:cs typeface="Angsana New" pitchFamily="18" charset="-34"/>
              </a:rPr>
              <a:t>static pages</a:t>
            </a:r>
          </a:p>
          <a:p>
            <a:r>
              <a:rPr lang="en-US" sz="2400" dirty="0">
                <a:latin typeface="Angsana New" pitchFamily="18" charset="-34"/>
                <a:cs typeface="Angsana New" pitchFamily="18" charset="-34"/>
              </a:rPr>
              <a:t>- </a:t>
            </a:r>
            <a:r>
              <a:rPr lang="th-TH" sz="2400" dirty="0">
                <a:latin typeface="Angsana New" pitchFamily="18" charset="-34"/>
                <a:cs typeface="Angsana New" pitchFamily="18" charset="-34"/>
              </a:rPr>
              <a:t>โดยคำสั่ง </a:t>
            </a:r>
            <a:r>
              <a:rPr lang="en-US" sz="2400" dirty="0">
                <a:latin typeface="Angsana New" pitchFamily="18" charset="-34"/>
                <a:cs typeface="Angsana New" pitchFamily="18" charset="-34"/>
              </a:rPr>
              <a:t>rails new kingsong </a:t>
            </a:r>
            <a:r>
              <a:rPr lang="th-TH" sz="2400" dirty="0">
                <a:latin typeface="Angsana New" pitchFamily="18" charset="-34"/>
                <a:cs typeface="Angsana New" pitchFamily="18" charset="-34"/>
              </a:rPr>
              <a:t>หลังจากนั้นใช้ </a:t>
            </a:r>
            <a:r>
              <a:rPr lang="en-US" sz="2400" dirty="0">
                <a:latin typeface="Angsana New" pitchFamily="18" charset="-34"/>
                <a:cs typeface="Angsana New" pitchFamily="18" charset="-34"/>
              </a:rPr>
              <a:t>Sublime </a:t>
            </a:r>
            <a:r>
              <a:rPr lang="th-TH" sz="2400" dirty="0">
                <a:latin typeface="Angsana New" pitchFamily="18" charset="-34"/>
                <a:cs typeface="Angsana New" pitchFamily="18" charset="-34"/>
              </a:rPr>
              <a:t>เพื่อเเก้ไข </a:t>
            </a:r>
            <a:r>
              <a:rPr lang="en-US" sz="2400" dirty="0">
                <a:latin typeface="Angsana New" pitchFamily="18" charset="-34"/>
                <a:cs typeface="Angsana New" pitchFamily="18" charset="-34"/>
              </a:rPr>
              <a:t>code </a:t>
            </a:r>
            <a:r>
              <a:rPr lang="th-TH" sz="2400" dirty="0">
                <a:latin typeface="Angsana New" pitchFamily="18" charset="-34"/>
                <a:cs typeface="Angsana New" pitchFamily="18" charset="-34"/>
              </a:rPr>
              <a:t>ต่างๆ บน </a:t>
            </a:r>
            <a:r>
              <a:rPr lang="en-US" sz="2400" dirty="0">
                <a:latin typeface="Angsana New" pitchFamily="18" charset="-34"/>
                <a:cs typeface="Angsana New" pitchFamily="18" charset="-34"/>
              </a:rPr>
              <a:t>web</a:t>
            </a:r>
            <a:endParaRPr lang="th-TH" sz="2400" dirty="0">
              <a:latin typeface="Angsana New" pitchFamily="18" charset="-34"/>
              <a:cs typeface="Angsana New" pitchFamily="18" charset="-34"/>
            </a:endParaRPr>
          </a:p>
        </p:txBody>
      </p:sp>
      <p:pic>
        <p:nvPicPr>
          <p:cNvPr id="2050" name="Picture 2" descr="C:\Users\Admin\Desktop\p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1624018"/>
            <a:ext cx="5472608" cy="2574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0682" y="1498600"/>
            <a:ext cx="2584450" cy="1073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8520" y="1524000"/>
            <a:ext cx="2584450" cy="1073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สี่เหลี่ยมผืนผ้า 4"/>
          <p:cNvSpPr/>
          <p:nvPr/>
        </p:nvSpPr>
        <p:spPr>
          <a:xfrm>
            <a:off x="3131840" y="555526"/>
            <a:ext cx="35221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2400" dirty="0">
                <a:latin typeface="Angsana New" pitchFamily="18" charset="-34"/>
                <a:cs typeface="Angsana New" pitchFamily="18" charset="-34"/>
              </a:rPr>
              <a:t>5.จะต้องมีการเปลี่ยน</a:t>
            </a:r>
            <a:r>
              <a:rPr lang="th-TH" sz="2400" dirty="0" err="1">
                <a:latin typeface="Angsana New" pitchFamily="18" charset="-34"/>
                <a:cs typeface="Angsana New" pitchFamily="18" charset="-34"/>
              </a:rPr>
              <a:t>เเป</a:t>
            </a:r>
            <a:r>
              <a:rPr lang="th-TH" sz="2400" dirty="0">
                <a:latin typeface="Angsana New" pitchFamily="18" charset="-34"/>
                <a:cs typeface="Angsana New" pitchFamily="18" charset="-34"/>
              </a:rPr>
              <a:t>ลงค่าใน </a:t>
            </a:r>
            <a:r>
              <a:rPr lang="en-US" sz="2400" dirty="0" err="1">
                <a:latin typeface="Angsana New" pitchFamily="18" charset="-34"/>
                <a:cs typeface="Angsana New" pitchFamily="18" charset="-34"/>
              </a:rPr>
              <a:t>Gemfile</a:t>
            </a:r>
            <a:endParaRPr lang="th-TH" sz="2400" dirty="0">
              <a:latin typeface="Angsana New" pitchFamily="18" charset="-34"/>
              <a:cs typeface="Angsana New" pitchFamily="18" charset="-34"/>
            </a:endParaRPr>
          </a:p>
        </p:txBody>
      </p:sp>
      <p:pic>
        <p:nvPicPr>
          <p:cNvPr id="4099" name="Picture 3" descr="C:\Users\Admin\Desktop\p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3965" y="1017191"/>
            <a:ext cx="4844380" cy="3443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5867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0682" y="1498600"/>
            <a:ext cx="2584450" cy="1073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สี่เหลี่ยมผืนผ้า 1"/>
          <p:cNvSpPr/>
          <p:nvPr/>
        </p:nvSpPr>
        <p:spPr>
          <a:xfrm>
            <a:off x="2915816" y="771550"/>
            <a:ext cx="4572000" cy="35394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th-TH" sz="2800" dirty="0">
                <a:latin typeface="Angsana New" pitchFamily="18" charset="-34"/>
                <a:cs typeface="Angsana New" pitchFamily="18" charset="-34"/>
              </a:rPr>
              <a:t>หลังจากนั้นต้องเข้า </a:t>
            </a:r>
            <a:r>
              <a:rPr lang="en-US" sz="2800" dirty="0">
                <a:latin typeface="Angsana New" pitchFamily="18" charset="-34"/>
                <a:cs typeface="Angsana New" pitchFamily="18" charset="-34"/>
              </a:rPr>
              <a:t>CMD</a:t>
            </a:r>
          </a:p>
          <a:p>
            <a:r>
              <a:rPr lang="en-US" sz="2800" dirty="0">
                <a:latin typeface="Angsana New" pitchFamily="18" charset="-34"/>
                <a:cs typeface="Angsana New" pitchFamily="18" charset="-34"/>
              </a:rPr>
              <a:t>6.gem sources –a http://rubygems.org</a:t>
            </a:r>
          </a:p>
          <a:p>
            <a:r>
              <a:rPr lang="en-US" sz="2800" dirty="0">
                <a:latin typeface="Angsana New" pitchFamily="18" charset="-34"/>
                <a:cs typeface="Angsana New" pitchFamily="18" charset="-34"/>
              </a:rPr>
              <a:t>7.answer y</a:t>
            </a:r>
          </a:p>
          <a:p>
            <a:r>
              <a:rPr lang="en-US" sz="2800" dirty="0">
                <a:latin typeface="Angsana New" pitchFamily="18" charset="-34"/>
                <a:cs typeface="Angsana New" pitchFamily="18" charset="-34"/>
              </a:rPr>
              <a:t>8.gem install bundler</a:t>
            </a:r>
          </a:p>
          <a:p>
            <a:r>
              <a:rPr lang="en-US" sz="2800" dirty="0">
                <a:latin typeface="Angsana New" pitchFamily="18" charset="-34"/>
                <a:cs typeface="Angsana New" pitchFamily="18" charset="-34"/>
              </a:rPr>
              <a:t>9.bundle install --without production</a:t>
            </a:r>
          </a:p>
          <a:p>
            <a:r>
              <a:rPr lang="en-US" sz="2800" dirty="0">
                <a:latin typeface="Angsana New" pitchFamily="18" charset="-34"/>
                <a:cs typeface="Angsana New" pitchFamily="18" charset="-34"/>
              </a:rPr>
              <a:t>10.bundle show</a:t>
            </a:r>
          </a:p>
          <a:p>
            <a:r>
              <a:rPr lang="en-US" sz="2800" dirty="0">
                <a:latin typeface="Angsana New" pitchFamily="18" charset="-34"/>
                <a:cs typeface="Angsana New" pitchFamily="18" charset="-34"/>
              </a:rPr>
              <a:t>11.bundle update</a:t>
            </a:r>
          </a:p>
          <a:p>
            <a:r>
              <a:rPr lang="en-US" sz="2800" dirty="0">
                <a:latin typeface="Angsana New" pitchFamily="18" charset="-34"/>
                <a:cs typeface="Angsana New" pitchFamily="18" charset="-34"/>
              </a:rPr>
              <a:t>12.rails </a:t>
            </a:r>
            <a:r>
              <a:rPr lang="en-US" sz="2800" dirty="0" smtClean="0">
                <a:latin typeface="Angsana New" pitchFamily="18" charset="-34"/>
                <a:cs typeface="Angsana New" pitchFamily="18" charset="-34"/>
              </a:rPr>
              <a:t>server</a:t>
            </a:r>
            <a:endParaRPr lang="en-US" sz="2800" dirty="0">
              <a:latin typeface="Angsana New" pitchFamily="18" charset="-34"/>
              <a:cs typeface="Angsana New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983671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Kent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</TotalTime>
  <Words>355</Words>
  <Application>Microsoft Office PowerPoint</Application>
  <PresentationFormat>นำเสนอทางหน้าจอ (16:9)</PresentationFormat>
  <Paragraphs>51</Paragraphs>
  <Slides>22</Slides>
  <Notes>21</Notes>
  <HiddenSlides>0</HiddenSlides>
  <MMClips>0</MMClips>
  <ScaleCrop>false</ScaleCrop>
  <HeadingPairs>
    <vt:vector size="6" baseType="variant">
      <vt:variant>
        <vt:lpstr>แบบอักษรที่ถูกใช้</vt:lpstr>
      </vt:variant>
      <vt:variant>
        <vt:i4>4</vt:i4>
      </vt:variant>
      <vt:variant>
        <vt:lpstr>ชุดรูปแบบ</vt:lpstr>
      </vt:variant>
      <vt:variant>
        <vt:i4>1</vt:i4>
      </vt:variant>
      <vt:variant>
        <vt:lpstr>ชื่อเรื่องภาพนิ่ง</vt:lpstr>
      </vt:variant>
      <vt:variant>
        <vt:i4>22</vt:i4>
      </vt:variant>
    </vt:vector>
  </HeadingPairs>
  <TitlesOfParts>
    <vt:vector size="27" baseType="lpstr">
      <vt:lpstr>Arial</vt:lpstr>
      <vt:lpstr>Angsana New</vt:lpstr>
      <vt:lpstr>Lato Light</vt:lpstr>
      <vt:lpstr>Roboto Slab Light</vt:lpstr>
      <vt:lpstr>Kent template</vt:lpstr>
      <vt:lpstr>ทำWeb Page โดย ใช้  Rails framework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Thanks! ! 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ทำWeb Pageนี้ โดย ใช้  Rails framework</dc:title>
  <dc:creator>Admin</dc:creator>
  <cp:lastModifiedBy>Admin</cp:lastModifiedBy>
  <cp:revision>22</cp:revision>
  <dcterms:modified xsi:type="dcterms:W3CDTF">2017-05-18T01:37:45Z</dcterms:modified>
</cp:coreProperties>
</file>